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1.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2.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3.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4.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8.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4388" r:id="rId4"/>
    <p:sldMasterId id="2147484393" r:id="rId5"/>
    <p:sldMasterId id="2147484392" r:id="rId6"/>
    <p:sldMasterId id="2147484382" r:id="rId7"/>
    <p:sldMasterId id="2147484383" r:id="rId8"/>
    <p:sldMasterId id="2147484391" r:id="rId9"/>
    <p:sldMasterId id="2147484461" r:id="rId10"/>
    <p:sldMasterId id="2147484473" r:id="rId11"/>
    <p:sldMasterId id="2147484564" r:id="rId12"/>
    <p:sldMasterId id="2147484577" r:id="rId13"/>
    <p:sldMasterId id="2147484681" r:id="rId14"/>
    <p:sldMasterId id="2147484797" r:id="rId15"/>
    <p:sldMasterId id="2147484810" r:id="rId16"/>
    <p:sldMasterId id="2147484974" r:id="rId17"/>
    <p:sldMasterId id="2147486943" r:id="rId18"/>
    <p:sldMasterId id="2147486951" r:id="rId19"/>
    <p:sldMasterId id="2147486964" r:id="rId20"/>
    <p:sldMasterId id="2147486977" r:id="rId21"/>
    <p:sldMasterId id="2147486998" r:id="rId22"/>
  </p:sldMasterIdLst>
  <p:notesMasterIdLst>
    <p:notesMasterId r:id="rId50"/>
  </p:notesMasterIdLst>
  <p:handoutMasterIdLst>
    <p:handoutMasterId r:id="rId51"/>
  </p:handoutMasterIdLst>
  <p:sldIdLst>
    <p:sldId id="489" r:id="rId23"/>
    <p:sldId id="606" r:id="rId24"/>
    <p:sldId id="665" r:id="rId25"/>
    <p:sldId id="721" r:id="rId26"/>
    <p:sldId id="650" r:id="rId27"/>
    <p:sldId id="694" r:id="rId28"/>
    <p:sldId id="704" r:id="rId29"/>
    <p:sldId id="703" r:id="rId30"/>
    <p:sldId id="666" r:id="rId31"/>
    <p:sldId id="685" r:id="rId32"/>
    <p:sldId id="686" r:id="rId33"/>
    <p:sldId id="652" r:id="rId34"/>
    <p:sldId id="695" r:id="rId35"/>
    <p:sldId id="676" r:id="rId36"/>
    <p:sldId id="654" r:id="rId37"/>
    <p:sldId id="612" r:id="rId38"/>
    <p:sldId id="682" r:id="rId39"/>
    <p:sldId id="717" r:id="rId40"/>
    <p:sldId id="718" r:id="rId41"/>
    <p:sldId id="699" r:id="rId42"/>
    <p:sldId id="712" r:id="rId43"/>
    <p:sldId id="713" r:id="rId44"/>
    <p:sldId id="714" r:id="rId45"/>
    <p:sldId id="715" r:id="rId46"/>
    <p:sldId id="716" r:id="rId47"/>
    <p:sldId id="720" r:id="rId48"/>
    <p:sldId id="719" r:id="rId49"/>
  </p:sldIdLst>
  <p:sldSz cx="9144000" cy="6858000" type="screen4x3"/>
  <p:notesSz cx="6881813" cy="9296400"/>
  <p:defaultTextStyle>
    <a:defPPr>
      <a:defRPr lang="en-US"/>
    </a:defPPr>
    <a:lvl1pPr algn="l" defTabSz="457200" rtl="0" fontAlgn="base">
      <a:spcBef>
        <a:spcPct val="0"/>
      </a:spcBef>
      <a:spcAft>
        <a:spcPct val="0"/>
      </a:spcAft>
      <a:defRPr sz="2200" kern="1200">
        <a:solidFill>
          <a:srgbClr val="646D72"/>
        </a:solidFill>
        <a:latin typeface="Arial" charset="0"/>
        <a:ea typeface="ＭＳ Ｐゴシック" pitchFamily="34" charset="-128"/>
        <a:cs typeface="+mn-cs"/>
      </a:defRPr>
    </a:lvl1pPr>
    <a:lvl2pPr marL="457200" algn="l" defTabSz="457200" rtl="0" fontAlgn="base">
      <a:spcBef>
        <a:spcPct val="0"/>
      </a:spcBef>
      <a:spcAft>
        <a:spcPct val="0"/>
      </a:spcAft>
      <a:defRPr sz="2200" kern="1200">
        <a:solidFill>
          <a:srgbClr val="646D72"/>
        </a:solidFill>
        <a:latin typeface="Arial" charset="0"/>
        <a:ea typeface="ＭＳ Ｐゴシック" pitchFamily="34" charset="-128"/>
        <a:cs typeface="+mn-cs"/>
      </a:defRPr>
    </a:lvl2pPr>
    <a:lvl3pPr marL="914400" algn="l" defTabSz="457200" rtl="0" fontAlgn="base">
      <a:spcBef>
        <a:spcPct val="0"/>
      </a:spcBef>
      <a:spcAft>
        <a:spcPct val="0"/>
      </a:spcAft>
      <a:defRPr sz="2200" kern="1200">
        <a:solidFill>
          <a:srgbClr val="646D72"/>
        </a:solidFill>
        <a:latin typeface="Arial" charset="0"/>
        <a:ea typeface="ＭＳ Ｐゴシック" pitchFamily="34" charset="-128"/>
        <a:cs typeface="+mn-cs"/>
      </a:defRPr>
    </a:lvl3pPr>
    <a:lvl4pPr marL="1371600" algn="l" defTabSz="457200" rtl="0" fontAlgn="base">
      <a:spcBef>
        <a:spcPct val="0"/>
      </a:spcBef>
      <a:spcAft>
        <a:spcPct val="0"/>
      </a:spcAft>
      <a:defRPr sz="2200" kern="1200">
        <a:solidFill>
          <a:srgbClr val="646D72"/>
        </a:solidFill>
        <a:latin typeface="Arial" charset="0"/>
        <a:ea typeface="ＭＳ Ｐゴシック" pitchFamily="34" charset="-128"/>
        <a:cs typeface="+mn-cs"/>
      </a:defRPr>
    </a:lvl4pPr>
    <a:lvl5pPr marL="1828800" algn="l" defTabSz="457200" rtl="0" fontAlgn="base">
      <a:spcBef>
        <a:spcPct val="0"/>
      </a:spcBef>
      <a:spcAft>
        <a:spcPct val="0"/>
      </a:spcAft>
      <a:defRPr sz="2200" kern="1200">
        <a:solidFill>
          <a:srgbClr val="646D72"/>
        </a:solidFill>
        <a:latin typeface="Arial" charset="0"/>
        <a:ea typeface="ＭＳ Ｐゴシック" pitchFamily="34" charset="-128"/>
        <a:cs typeface="+mn-cs"/>
      </a:defRPr>
    </a:lvl5pPr>
    <a:lvl6pPr marL="2286000" algn="l" defTabSz="914400" rtl="0" eaLnBrk="1" latinLnBrk="0" hangingPunct="1">
      <a:defRPr sz="2200" kern="1200">
        <a:solidFill>
          <a:srgbClr val="646D72"/>
        </a:solidFill>
        <a:latin typeface="Arial" charset="0"/>
        <a:ea typeface="ＭＳ Ｐゴシック" pitchFamily="34" charset="-128"/>
        <a:cs typeface="+mn-cs"/>
      </a:defRPr>
    </a:lvl6pPr>
    <a:lvl7pPr marL="2743200" algn="l" defTabSz="914400" rtl="0" eaLnBrk="1" latinLnBrk="0" hangingPunct="1">
      <a:defRPr sz="2200" kern="1200">
        <a:solidFill>
          <a:srgbClr val="646D72"/>
        </a:solidFill>
        <a:latin typeface="Arial" charset="0"/>
        <a:ea typeface="ＭＳ Ｐゴシック" pitchFamily="34" charset="-128"/>
        <a:cs typeface="+mn-cs"/>
      </a:defRPr>
    </a:lvl7pPr>
    <a:lvl8pPr marL="3200400" algn="l" defTabSz="914400" rtl="0" eaLnBrk="1" latinLnBrk="0" hangingPunct="1">
      <a:defRPr sz="2200" kern="1200">
        <a:solidFill>
          <a:srgbClr val="646D72"/>
        </a:solidFill>
        <a:latin typeface="Arial" charset="0"/>
        <a:ea typeface="ＭＳ Ｐゴシック" pitchFamily="34" charset="-128"/>
        <a:cs typeface="+mn-cs"/>
      </a:defRPr>
    </a:lvl8pPr>
    <a:lvl9pPr marL="3657600" algn="l" defTabSz="914400" rtl="0" eaLnBrk="1" latinLnBrk="0" hangingPunct="1">
      <a:defRPr sz="2200" kern="1200">
        <a:solidFill>
          <a:srgbClr val="646D72"/>
        </a:solidFill>
        <a:latin typeface="Arial" charset="0"/>
        <a:ea typeface="ＭＳ Ｐゴシック" pitchFamily="34" charset="-128"/>
        <a:cs typeface="+mn-cs"/>
      </a:defRPr>
    </a:lvl9pPr>
  </p:defaultTextStyle>
  <p:extLst>
    <p:ext uri="{521415D9-36F7-43E2-AB2F-B90AF26B5E84}">
      <p14:sectionLst xmlns:p14="http://schemas.microsoft.com/office/powerpoint/2010/main">
        <p14:section name="Presentation" id="{D0BD51DB-2656-4320-8756-6D4D522243AC}">
          <p14:sldIdLst>
            <p14:sldId id="489"/>
            <p14:sldId id="606"/>
            <p14:sldId id="665"/>
            <p14:sldId id="721"/>
            <p14:sldId id="650"/>
            <p14:sldId id="694"/>
            <p14:sldId id="704"/>
            <p14:sldId id="703"/>
            <p14:sldId id="666"/>
            <p14:sldId id="685"/>
            <p14:sldId id="686"/>
            <p14:sldId id="652"/>
            <p14:sldId id="695"/>
            <p14:sldId id="676"/>
            <p14:sldId id="654"/>
            <p14:sldId id="612"/>
            <p14:sldId id="682"/>
            <p14:sldId id="717"/>
            <p14:sldId id="718"/>
            <p14:sldId id="699"/>
            <p14:sldId id="712"/>
            <p14:sldId id="713"/>
            <p14:sldId id="714"/>
            <p14:sldId id="715"/>
            <p14:sldId id="716"/>
            <p14:sldId id="720"/>
            <p14:sldId id="719"/>
          </p14:sldIdLst>
        </p14:section>
        <p14:section name="Appendix" id="{9CF2ADEA-2C7E-4DD7-BEEF-03BA8469495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535F"/>
    <a:srgbClr val="CCECFF"/>
    <a:srgbClr val="000000"/>
    <a:srgbClr val="99CCFF"/>
    <a:srgbClr val="008000"/>
    <a:srgbClr val="F6EAE7"/>
    <a:srgbClr val="8EAA98"/>
    <a:srgbClr val="D2DDD6"/>
    <a:srgbClr val="9EAFC5"/>
    <a:srgbClr val="F7DF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73" autoAdjust="0"/>
    <p:restoredTop sz="85080" autoAdjust="0"/>
  </p:normalViewPr>
  <p:slideViewPr>
    <p:cSldViewPr snapToGrid="0">
      <p:cViewPr>
        <p:scale>
          <a:sx n="75" d="100"/>
          <a:sy n="75" d="100"/>
        </p:scale>
        <p:origin x="-1164" y="-468"/>
      </p:cViewPr>
      <p:guideLst>
        <p:guide orient="horz" pos="2160"/>
        <p:guide pos="2880"/>
      </p:guideLst>
    </p:cSldViewPr>
  </p:slideViewPr>
  <p:outlineViewPr>
    <p:cViewPr>
      <p:scale>
        <a:sx n="33" d="100"/>
        <a:sy n="33" d="100"/>
      </p:scale>
      <p:origin x="0" y="114"/>
    </p:cViewPr>
  </p:outlineViewPr>
  <p:notesTextViewPr>
    <p:cViewPr>
      <p:scale>
        <a:sx n="75" d="100"/>
        <a:sy n="75" d="100"/>
      </p:scale>
      <p:origin x="0" y="0"/>
    </p:cViewPr>
  </p:notesTextViewPr>
  <p:sorterViewPr>
    <p:cViewPr>
      <p:scale>
        <a:sx n="66" d="100"/>
        <a:sy n="66" d="100"/>
      </p:scale>
      <p:origin x="0" y="0"/>
    </p:cViewPr>
  </p:sorterViewPr>
  <p:notesViewPr>
    <p:cSldViewPr snapToGrid="0">
      <p:cViewPr varScale="1">
        <p:scale>
          <a:sx n="81" d="100"/>
          <a:sy n="81" d="100"/>
        </p:scale>
        <p:origin x="-1410" y="-102"/>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4.xml"/><Relationship Id="rId39" Type="http://schemas.openxmlformats.org/officeDocument/2006/relationships/slide" Target="slides/slide17.xml"/><Relationship Id="rId21" Type="http://schemas.openxmlformats.org/officeDocument/2006/relationships/slideMaster" Target="slideMasters/slideMaster18.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slide" Target="slides/slide2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7.xml"/><Relationship Id="rId41" Type="http://schemas.openxmlformats.org/officeDocument/2006/relationships/slide" Target="slides/slide19.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slide" Target="slides/slide27.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8" Type="http://schemas.openxmlformats.org/officeDocument/2006/relationships/slideMaster" Target="slideMasters/slideMaster5.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1" loCatId="process" qsTypeId="urn:microsoft.com/office/officeart/2005/8/quickstyle/simple1" qsCatId="simple" csTypeId="urn:microsoft.com/office/officeart/2005/8/colors/accent0_1" csCatId="mainScheme" phldr="1"/>
      <dgm:spPr/>
    </dgm:pt>
    <dgm:pt modelId="{BB18930D-614E-406C-8DF1-72B5482FFF0B}">
      <dgm:prSet phldrT="[Text]"/>
      <dgm:spPr>
        <a:solidFill>
          <a:srgbClr val="00535F">
            <a:alpha val="10000"/>
          </a:srgbClr>
        </a:solidFill>
        <a:ln>
          <a:solidFill>
            <a:srgbClr val="00535F"/>
          </a:solidFill>
        </a:ln>
      </dgm:spPr>
      <dgm:t>
        <a:bodyPr/>
        <a:lstStyle/>
        <a:p>
          <a:r>
            <a:rPr lang="en-US" dirty="0" smtClean="0">
              <a:solidFill>
                <a:srgbClr val="00535F"/>
              </a:solidFill>
            </a:rPr>
            <a:t>Fee for Service</a:t>
          </a:r>
          <a:endParaRPr lang="en-US" dirty="0">
            <a:solidFill>
              <a:srgbClr val="00535F"/>
            </a:solidFill>
          </a:endParaRPr>
        </a:p>
      </dgm:t>
    </dgm:pt>
    <dgm:pt modelId="{FBE478B6-B290-46CE-B8B4-0712A8B6F955}" type="parTrans" cxnId="{1DD6E083-D538-43EF-AC05-4A89ECFE3DFD}">
      <dgm:prSet/>
      <dgm:spPr/>
      <dgm:t>
        <a:bodyPr/>
        <a:lstStyle/>
        <a:p>
          <a:endParaRPr lang="en-US">
            <a:solidFill>
              <a:schemeClr val="bg1">
                <a:lumMod val="50000"/>
              </a:schemeClr>
            </a:solidFill>
          </a:endParaRPr>
        </a:p>
      </dgm:t>
    </dgm:pt>
    <dgm:pt modelId="{519F1498-B3AA-4F0E-A510-85A397A997DA}" type="sibTrans" cxnId="{1DD6E083-D538-43EF-AC05-4A89ECFE3DFD}">
      <dgm:prSet/>
      <dgm:spPr/>
      <dgm:t>
        <a:bodyPr/>
        <a:lstStyle/>
        <a:p>
          <a:endParaRPr lang="en-US" dirty="0">
            <a:solidFill>
              <a:srgbClr val="00535F"/>
            </a:solidFill>
          </a:endParaRPr>
        </a:p>
      </dgm:t>
    </dgm:pt>
    <dgm:pt modelId="{56AE3147-1407-4E42-9384-22C0624B3C9E}">
      <dgm:prSet phldrT="[Text]"/>
      <dgm:spPr>
        <a:solidFill>
          <a:srgbClr val="00535F">
            <a:alpha val="10000"/>
          </a:srgbClr>
        </a:solidFill>
        <a:ln>
          <a:solidFill>
            <a:srgbClr val="00535F"/>
          </a:solidFill>
        </a:ln>
      </dgm:spPr>
      <dgm:t>
        <a:bodyPr/>
        <a:lstStyle/>
        <a:p>
          <a:r>
            <a:rPr lang="en-US" dirty="0" smtClean="0">
              <a:solidFill>
                <a:srgbClr val="00535F"/>
              </a:solidFill>
            </a:rPr>
            <a:t>Quality Improvement Payment</a:t>
          </a:r>
          <a:endParaRPr lang="en-US" dirty="0">
            <a:solidFill>
              <a:srgbClr val="00535F"/>
            </a:solidFill>
          </a:endParaRPr>
        </a:p>
      </dgm:t>
    </dgm:pt>
    <dgm:pt modelId="{BA2A9609-F00A-4837-B3E9-371AB7CB573A}" type="parTrans" cxnId="{9B5EF0CA-4D5C-4B25-99F7-B1139C734778}">
      <dgm:prSet/>
      <dgm:spPr/>
      <dgm:t>
        <a:bodyPr/>
        <a:lstStyle/>
        <a:p>
          <a:endParaRPr lang="en-US">
            <a:solidFill>
              <a:schemeClr val="bg1">
                <a:lumMod val="50000"/>
              </a:schemeClr>
            </a:solidFill>
          </a:endParaRPr>
        </a:p>
      </dgm:t>
    </dgm:pt>
    <dgm:pt modelId="{625896A4-8910-4B56-98EF-DC65EB46F6D5}" type="sibTrans" cxnId="{9B5EF0CA-4D5C-4B25-99F7-B1139C734778}">
      <dgm:prSet/>
      <dgm:spPr/>
      <dgm:t>
        <a:bodyPr/>
        <a:lstStyle/>
        <a:p>
          <a:endParaRPr lang="en-US" dirty="0">
            <a:solidFill>
              <a:srgbClr val="00535F"/>
            </a:solidFill>
          </a:endParaRPr>
        </a:p>
      </dgm:t>
    </dgm:pt>
    <dgm:pt modelId="{6F79827C-5F36-44DE-BC89-425344BCF1D2}">
      <dgm:prSet phldrT="[Text]"/>
      <dgm:spPr>
        <a:solidFill>
          <a:srgbClr val="00535F">
            <a:alpha val="10000"/>
          </a:srgbClr>
        </a:solidFill>
        <a:ln>
          <a:solidFill>
            <a:srgbClr val="00535F"/>
          </a:solidFill>
        </a:ln>
      </dgm:spPr>
      <dgm:t>
        <a:bodyPr/>
        <a:lstStyle/>
        <a:p>
          <a:r>
            <a:rPr lang="en-US" dirty="0" smtClean="0">
              <a:solidFill>
                <a:srgbClr val="00535F"/>
              </a:solidFill>
            </a:rPr>
            <a:t>Basic Quality Model</a:t>
          </a:r>
          <a:endParaRPr lang="en-US" dirty="0">
            <a:solidFill>
              <a:srgbClr val="00535F"/>
            </a:solidFill>
          </a:endParaRPr>
        </a:p>
      </dgm:t>
    </dgm:pt>
    <dgm:pt modelId="{06CF7503-5F13-4733-B1CE-9E21D2598A1B}" type="parTrans" cxnId="{D8AE9730-E9C8-40E7-AC5F-9BAE0A6A2D2A}">
      <dgm:prSet/>
      <dgm:spPr/>
      <dgm:t>
        <a:bodyPr/>
        <a:lstStyle/>
        <a:p>
          <a:endParaRPr lang="en-US">
            <a:solidFill>
              <a:schemeClr val="bg1">
                <a:lumMod val="50000"/>
              </a:schemeClr>
            </a:solidFill>
          </a:endParaRPr>
        </a:p>
      </dgm:t>
    </dgm:pt>
    <dgm:pt modelId="{5A375C0E-45A9-48B4-A04A-E52296D1048E}" type="sibTrans" cxnId="{D8AE9730-E9C8-40E7-AC5F-9BAE0A6A2D2A}">
      <dgm:prSet/>
      <dgm:spPr/>
      <dgm:t>
        <a:bodyPr/>
        <a:lstStyle/>
        <a:p>
          <a:endParaRPr lang="en-US">
            <a:solidFill>
              <a:schemeClr val="bg1">
                <a:lumMod val="50000"/>
              </a:schemeClr>
            </a:solidFill>
          </a:endParaRPr>
        </a:p>
      </dgm:t>
    </dgm:pt>
    <dgm:pt modelId="{5E2E35CD-2112-485B-8B6C-96F8D6EA162D}" type="pres">
      <dgm:prSet presAssocID="{117FB0AF-62E4-4355-9B57-32B27AE12802}" presName="linearFlow" presStyleCnt="0">
        <dgm:presLayoutVars>
          <dgm:dir/>
          <dgm:resizeHandles val="exact"/>
        </dgm:presLayoutVars>
      </dgm:prSet>
      <dgm:spPr/>
    </dgm:pt>
    <dgm:pt modelId="{FE6486A4-69F8-4189-A5B7-A7AD68E47E7B}" type="pres">
      <dgm:prSet presAssocID="{BB18930D-614E-406C-8DF1-72B5482FFF0B}" presName="node" presStyleLbl="node1" presStyleIdx="0" presStyleCnt="3">
        <dgm:presLayoutVars>
          <dgm:bulletEnabled val="1"/>
        </dgm:presLayoutVars>
      </dgm:prSet>
      <dgm:spPr/>
      <dgm:t>
        <a:bodyPr/>
        <a:lstStyle/>
        <a:p>
          <a:endParaRPr lang="en-US"/>
        </a:p>
      </dgm:t>
    </dgm:pt>
    <dgm:pt modelId="{459CD007-1A15-4E6A-8EC6-7BC96E915197}" type="pres">
      <dgm:prSet presAssocID="{519F1498-B3AA-4F0E-A510-85A397A997DA}" presName="spacerL" presStyleCnt="0"/>
      <dgm:spPr/>
    </dgm:pt>
    <dgm:pt modelId="{5A9D77E6-98BA-403B-838A-73AA593DC93C}" type="pres">
      <dgm:prSet presAssocID="{519F1498-B3AA-4F0E-A510-85A397A997DA}" presName="sibTrans" presStyleLbl="sibTrans2D1" presStyleIdx="0" presStyleCnt="2"/>
      <dgm:spPr/>
      <dgm:t>
        <a:bodyPr/>
        <a:lstStyle/>
        <a:p>
          <a:endParaRPr lang="en-US"/>
        </a:p>
      </dgm:t>
    </dgm:pt>
    <dgm:pt modelId="{E510016E-7F66-47F8-B825-DB0F26982F07}" type="pres">
      <dgm:prSet presAssocID="{519F1498-B3AA-4F0E-A510-85A397A997DA}" presName="spacerR" presStyleCnt="0"/>
      <dgm:spPr/>
    </dgm:pt>
    <dgm:pt modelId="{E5B00BBF-B776-4CB6-B455-82E34FA884D5}" type="pres">
      <dgm:prSet presAssocID="{56AE3147-1407-4E42-9384-22C0624B3C9E}" presName="node" presStyleLbl="node1" presStyleIdx="1" presStyleCnt="3">
        <dgm:presLayoutVars>
          <dgm:bulletEnabled val="1"/>
        </dgm:presLayoutVars>
      </dgm:prSet>
      <dgm:spPr/>
      <dgm:t>
        <a:bodyPr/>
        <a:lstStyle/>
        <a:p>
          <a:endParaRPr lang="en-US"/>
        </a:p>
      </dgm:t>
    </dgm:pt>
    <dgm:pt modelId="{540F996A-8E00-43AB-B146-A80BC7DF551E}" type="pres">
      <dgm:prSet presAssocID="{625896A4-8910-4B56-98EF-DC65EB46F6D5}" presName="spacerL" presStyleCnt="0"/>
      <dgm:spPr/>
    </dgm:pt>
    <dgm:pt modelId="{6C0E4F65-A9F5-44CA-A0AB-8B1BB2C6F3D6}" type="pres">
      <dgm:prSet presAssocID="{625896A4-8910-4B56-98EF-DC65EB46F6D5}" presName="sibTrans" presStyleLbl="sibTrans2D1" presStyleIdx="1" presStyleCnt="2"/>
      <dgm:spPr/>
      <dgm:t>
        <a:bodyPr/>
        <a:lstStyle/>
        <a:p>
          <a:endParaRPr lang="en-US"/>
        </a:p>
      </dgm:t>
    </dgm:pt>
    <dgm:pt modelId="{1FF18919-ED37-4E4F-90BC-C8E338059622}" type="pres">
      <dgm:prSet presAssocID="{625896A4-8910-4B56-98EF-DC65EB46F6D5}" presName="spacerR" presStyleCnt="0"/>
      <dgm:spPr/>
    </dgm:pt>
    <dgm:pt modelId="{D6A9457B-085C-4009-B85C-F74B079D97C2}" type="pres">
      <dgm:prSet presAssocID="{6F79827C-5F36-44DE-BC89-425344BCF1D2}" presName="node" presStyleLbl="node1" presStyleIdx="2" presStyleCnt="3">
        <dgm:presLayoutVars>
          <dgm:bulletEnabled val="1"/>
        </dgm:presLayoutVars>
      </dgm:prSet>
      <dgm:spPr/>
      <dgm:t>
        <a:bodyPr/>
        <a:lstStyle/>
        <a:p>
          <a:endParaRPr lang="en-US"/>
        </a:p>
      </dgm:t>
    </dgm:pt>
  </dgm:ptLst>
  <dgm:cxnLst>
    <dgm:cxn modelId="{2857CAFA-6105-433D-9B35-F921C07C47AD}" type="presOf" srcId="{6F79827C-5F36-44DE-BC89-425344BCF1D2}" destId="{D6A9457B-085C-4009-B85C-F74B079D97C2}" srcOrd="0" destOrd="0" presId="urn:microsoft.com/office/officeart/2005/8/layout/equation1"/>
    <dgm:cxn modelId="{D8AE9730-E9C8-40E7-AC5F-9BAE0A6A2D2A}" srcId="{117FB0AF-62E4-4355-9B57-32B27AE12802}" destId="{6F79827C-5F36-44DE-BC89-425344BCF1D2}" srcOrd="2" destOrd="0" parTransId="{06CF7503-5F13-4733-B1CE-9E21D2598A1B}" sibTransId="{5A375C0E-45A9-48B4-A04A-E52296D1048E}"/>
    <dgm:cxn modelId="{1DD6E083-D538-43EF-AC05-4A89ECFE3DFD}" srcId="{117FB0AF-62E4-4355-9B57-32B27AE12802}" destId="{BB18930D-614E-406C-8DF1-72B5482FFF0B}" srcOrd="0" destOrd="0" parTransId="{FBE478B6-B290-46CE-B8B4-0712A8B6F955}" sibTransId="{519F1498-B3AA-4F0E-A510-85A397A997DA}"/>
    <dgm:cxn modelId="{893CE8A6-52E6-4120-B70C-0EAD4B5BE188}" type="presOf" srcId="{56AE3147-1407-4E42-9384-22C0624B3C9E}" destId="{E5B00BBF-B776-4CB6-B455-82E34FA884D5}" srcOrd="0" destOrd="0" presId="urn:microsoft.com/office/officeart/2005/8/layout/equation1"/>
    <dgm:cxn modelId="{70265CD0-17DA-4B46-9EBF-CDCBE6542281}" type="presOf" srcId="{BB18930D-614E-406C-8DF1-72B5482FFF0B}" destId="{FE6486A4-69F8-4189-A5B7-A7AD68E47E7B}" srcOrd="0" destOrd="0" presId="urn:microsoft.com/office/officeart/2005/8/layout/equation1"/>
    <dgm:cxn modelId="{DA11E8DA-1C95-42D6-BDFB-DE66A63887B8}" type="presOf" srcId="{117FB0AF-62E4-4355-9B57-32B27AE12802}" destId="{5E2E35CD-2112-485B-8B6C-96F8D6EA162D}" srcOrd="0" destOrd="0" presId="urn:microsoft.com/office/officeart/2005/8/layout/equation1"/>
    <dgm:cxn modelId="{9B5EF0CA-4D5C-4B25-99F7-B1139C734778}" srcId="{117FB0AF-62E4-4355-9B57-32B27AE12802}" destId="{56AE3147-1407-4E42-9384-22C0624B3C9E}" srcOrd="1" destOrd="0" parTransId="{BA2A9609-F00A-4837-B3E9-371AB7CB573A}" sibTransId="{625896A4-8910-4B56-98EF-DC65EB46F6D5}"/>
    <dgm:cxn modelId="{114AAFB8-2C19-42A0-9B67-11E19F20437B}" type="presOf" srcId="{519F1498-B3AA-4F0E-A510-85A397A997DA}" destId="{5A9D77E6-98BA-403B-838A-73AA593DC93C}" srcOrd="0" destOrd="0" presId="urn:microsoft.com/office/officeart/2005/8/layout/equation1"/>
    <dgm:cxn modelId="{9F944F69-829E-4916-93C2-F1FA46A2F081}" type="presOf" srcId="{625896A4-8910-4B56-98EF-DC65EB46F6D5}" destId="{6C0E4F65-A9F5-44CA-A0AB-8B1BB2C6F3D6}" srcOrd="0" destOrd="0" presId="urn:microsoft.com/office/officeart/2005/8/layout/equation1"/>
    <dgm:cxn modelId="{FC12BBE6-D54F-40C0-B13D-9A197F27386E}" type="presParOf" srcId="{5E2E35CD-2112-485B-8B6C-96F8D6EA162D}" destId="{FE6486A4-69F8-4189-A5B7-A7AD68E47E7B}" srcOrd="0" destOrd="0" presId="urn:microsoft.com/office/officeart/2005/8/layout/equation1"/>
    <dgm:cxn modelId="{33D5FBE3-72D9-4F87-9E3B-D12D8C0552E0}" type="presParOf" srcId="{5E2E35CD-2112-485B-8B6C-96F8D6EA162D}" destId="{459CD007-1A15-4E6A-8EC6-7BC96E915197}" srcOrd="1" destOrd="0" presId="urn:microsoft.com/office/officeart/2005/8/layout/equation1"/>
    <dgm:cxn modelId="{72137EA3-C601-4A1B-B78C-B839B8982597}" type="presParOf" srcId="{5E2E35CD-2112-485B-8B6C-96F8D6EA162D}" destId="{5A9D77E6-98BA-403B-838A-73AA593DC93C}" srcOrd="2" destOrd="0" presId="urn:microsoft.com/office/officeart/2005/8/layout/equation1"/>
    <dgm:cxn modelId="{F6114417-B35E-4AC3-80AF-D0A77EE6E935}" type="presParOf" srcId="{5E2E35CD-2112-485B-8B6C-96F8D6EA162D}" destId="{E510016E-7F66-47F8-B825-DB0F26982F07}" srcOrd="3" destOrd="0" presId="urn:microsoft.com/office/officeart/2005/8/layout/equation1"/>
    <dgm:cxn modelId="{E85C1706-AFDB-406F-90FF-10EABE840B00}" type="presParOf" srcId="{5E2E35CD-2112-485B-8B6C-96F8D6EA162D}" destId="{E5B00BBF-B776-4CB6-B455-82E34FA884D5}" srcOrd="4" destOrd="0" presId="urn:microsoft.com/office/officeart/2005/8/layout/equation1"/>
    <dgm:cxn modelId="{451685BD-31DC-4C1F-B89F-259E43DE0242}" type="presParOf" srcId="{5E2E35CD-2112-485B-8B6C-96F8D6EA162D}" destId="{540F996A-8E00-43AB-B146-A80BC7DF551E}" srcOrd="5" destOrd="0" presId="urn:microsoft.com/office/officeart/2005/8/layout/equation1"/>
    <dgm:cxn modelId="{27E6E9BC-C216-4DE0-9B17-8BFBAA10E67D}" type="presParOf" srcId="{5E2E35CD-2112-485B-8B6C-96F8D6EA162D}" destId="{6C0E4F65-A9F5-44CA-A0AB-8B1BB2C6F3D6}" srcOrd="6" destOrd="0" presId="urn:microsoft.com/office/officeart/2005/8/layout/equation1"/>
    <dgm:cxn modelId="{D8FC60CE-EB54-4714-93B4-147ABCAAB8FF}" type="presParOf" srcId="{5E2E35CD-2112-485B-8B6C-96F8D6EA162D}" destId="{1FF18919-ED37-4E4F-90BC-C8E338059622}" srcOrd="7" destOrd="0" presId="urn:microsoft.com/office/officeart/2005/8/layout/equation1"/>
    <dgm:cxn modelId="{EDDFAEB5-C822-4403-AA19-41C937B5BF40}" type="presParOf" srcId="{5E2E35CD-2112-485B-8B6C-96F8D6EA162D}" destId="{D6A9457B-085C-4009-B85C-F74B079D97C2}" srcOrd="8" destOrd="0" presId="urn:microsoft.com/office/officeart/2005/8/layout/equation1"/>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2" loCatId="process" qsTypeId="urn:microsoft.com/office/officeart/2005/8/quickstyle/simple1" qsCatId="simple" csTypeId="urn:microsoft.com/office/officeart/2005/8/colors/accent0_1" csCatId="mainScheme" phldr="1"/>
      <dgm:spPr/>
    </dgm:pt>
    <dgm:pt modelId="{BB18930D-614E-406C-8DF1-72B5482FFF0B}">
      <dgm:prSet phldrT="[Text]"/>
      <dgm:spPr>
        <a:solidFill>
          <a:srgbClr val="00535F">
            <a:alpha val="10000"/>
          </a:srgbClr>
        </a:solidFill>
        <a:ln>
          <a:solidFill>
            <a:srgbClr val="00535F"/>
          </a:solidFill>
        </a:ln>
      </dgm:spPr>
      <dgm:t>
        <a:bodyPr/>
        <a:lstStyle/>
        <a:p>
          <a:r>
            <a:rPr lang="en-US" b="1" dirty="0" smtClean="0">
              <a:solidFill>
                <a:srgbClr val="00535F"/>
              </a:solidFill>
            </a:rPr>
            <a:t>Max. 10 </a:t>
          </a:r>
          <a:r>
            <a:rPr lang="en-US" dirty="0" smtClean="0">
              <a:solidFill>
                <a:srgbClr val="00535F"/>
              </a:solidFill>
            </a:rPr>
            <a:t>quality targets per provider</a:t>
          </a:r>
          <a:endParaRPr lang="en-US" dirty="0">
            <a:solidFill>
              <a:srgbClr val="00535F"/>
            </a:solidFill>
          </a:endParaRPr>
        </a:p>
      </dgm:t>
    </dgm:pt>
    <dgm:pt modelId="{FBE478B6-B290-46CE-B8B4-0712A8B6F955}" type="parTrans" cxnId="{1DD6E083-D538-43EF-AC05-4A89ECFE3DFD}">
      <dgm:prSet/>
      <dgm:spPr/>
      <dgm:t>
        <a:bodyPr/>
        <a:lstStyle/>
        <a:p>
          <a:endParaRPr lang="en-US">
            <a:solidFill>
              <a:schemeClr val="bg1">
                <a:lumMod val="50000"/>
              </a:schemeClr>
            </a:solidFill>
          </a:endParaRPr>
        </a:p>
      </dgm:t>
    </dgm:pt>
    <dgm:pt modelId="{519F1498-B3AA-4F0E-A510-85A397A997DA}" type="sibTrans" cxnId="{1DD6E083-D538-43EF-AC05-4A89ECFE3DFD}">
      <dgm:prSet/>
      <dgm:spPr/>
      <dgm:t>
        <a:bodyPr/>
        <a:lstStyle/>
        <a:p>
          <a:endParaRPr lang="en-US" dirty="0">
            <a:solidFill>
              <a:srgbClr val="00535F"/>
            </a:solidFill>
          </a:endParaRPr>
        </a:p>
      </dgm:t>
    </dgm:pt>
    <dgm:pt modelId="{56AE3147-1407-4E42-9384-22C0624B3C9E}">
      <dgm:prSet phldrT="[Text]"/>
      <dgm:spPr>
        <a:solidFill>
          <a:srgbClr val="00535F">
            <a:alpha val="10000"/>
          </a:srgbClr>
        </a:solidFill>
        <a:ln>
          <a:solidFill>
            <a:srgbClr val="00535F"/>
          </a:solidFill>
        </a:ln>
      </dgm:spPr>
      <dgm:t>
        <a:bodyPr/>
        <a:lstStyle/>
        <a:p>
          <a:r>
            <a:rPr lang="en-US" dirty="0" smtClean="0">
              <a:solidFill>
                <a:srgbClr val="00535F"/>
              </a:solidFill>
            </a:rPr>
            <a:t>Meaningful Goals</a:t>
          </a:r>
          <a:endParaRPr lang="en-US" dirty="0">
            <a:solidFill>
              <a:srgbClr val="00535F"/>
            </a:solidFill>
          </a:endParaRPr>
        </a:p>
      </dgm:t>
    </dgm:pt>
    <dgm:pt modelId="{BA2A9609-F00A-4837-B3E9-371AB7CB573A}" type="parTrans" cxnId="{9B5EF0CA-4D5C-4B25-99F7-B1139C734778}">
      <dgm:prSet/>
      <dgm:spPr/>
      <dgm:t>
        <a:bodyPr/>
        <a:lstStyle/>
        <a:p>
          <a:endParaRPr lang="en-US">
            <a:solidFill>
              <a:schemeClr val="bg1">
                <a:lumMod val="50000"/>
              </a:schemeClr>
            </a:solidFill>
          </a:endParaRPr>
        </a:p>
      </dgm:t>
    </dgm:pt>
    <dgm:pt modelId="{625896A4-8910-4B56-98EF-DC65EB46F6D5}" type="sibTrans" cxnId="{9B5EF0CA-4D5C-4B25-99F7-B1139C734778}">
      <dgm:prSet/>
      <dgm:spPr/>
      <dgm:t>
        <a:bodyPr/>
        <a:lstStyle/>
        <a:p>
          <a:endParaRPr lang="en-US" dirty="0">
            <a:solidFill>
              <a:srgbClr val="00535F"/>
            </a:solidFill>
          </a:endParaRPr>
        </a:p>
      </dgm:t>
    </dgm:pt>
    <dgm:pt modelId="{6F79827C-5F36-44DE-BC89-425344BCF1D2}">
      <dgm:prSet phldrT="[Text]" custT="1"/>
      <dgm:spPr>
        <a:solidFill>
          <a:srgbClr val="00535F">
            <a:alpha val="10000"/>
          </a:srgbClr>
        </a:solidFill>
        <a:ln>
          <a:solidFill>
            <a:srgbClr val="00535F"/>
          </a:solidFill>
        </a:ln>
      </dgm:spPr>
      <dgm:t>
        <a:bodyPr/>
        <a:lstStyle/>
        <a:p>
          <a:r>
            <a:rPr lang="en-US" sz="6000" dirty="0" smtClean="0">
              <a:solidFill>
                <a:srgbClr val="00535F"/>
              </a:solidFill>
            </a:rPr>
            <a:t>$$$</a:t>
          </a:r>
          <a:r>
            <a:rPr lang="en-US" sz="4600" dirty="0" smtClean="0">
              <a:solidFill>
                <a:srgbClr val="00535F"/>
              </a:solidFill>
            </a:rPr>
            <a:t>     </a:t>
          </a:r>
          <a:r>
            <a:rPr lang="en-US" sz="2800" dirty="0" smtClean="0">
              <a:solidFill>
                <a:srgbClr val="00535F"/>
              </a:solidFill>
            </a:rPr>
            <a:t>Per Measure Met</a:t>
          </a:r>
          <a:endParaRPr lang="en-US" sz="3600" dirty="0">
            <a:solidFill>
              <a:srgbClr val="00535F"/>
            </a:solidFill>
          </a:endParaRPr>
        </a:p>
      </dgm:t>
    </dgm:pt>
    <dgm:pt modelId="{06CF7503-5F13-4733-B1CE-9E21D2598A1B}" type="parTrans" cxnId="{D8AE9730-E9C8-40E7-AC5F-9BAE0A6A2D2A}">
      <dgm:prSet/>
      <dgm:spPr/>
      <dgm:t>
        <a:bodyPr/>
        <a:lstStyle/>
        <a:p>
          <a:endParaRPr lang="en-US">
            <a:solidFill>
              <a:schemeClr val="bg1">
                <a:lumMod val="50000"/>
              </a:schemeClr>
            </a:solidFill>
          </a:endParaRPr>
        </a:p>
      </dgm:t>
    </dgm:pt>
    <dgm:pt modelId="{5A375C0E-45A9-48B4-A04A-E52296D1048E}" type="sibTrans" cxnId="{D8AE9730-E9C8-40E7-AC5F-9BAE0A6A2D2A}">
      <dgm:prSet/>
      <dgm:spPr/>
      <dgm:t>
        <a:bodyPr/>
        <a:lstStyle/>
        <a:p>
          <a:endParaRPr lang="en-US">
            <a:solidFill>
              <a:schemeClr val="bg1">
                <a:lumMod val="50000"/>
              </a:schemeClr>
            </a:solidFill>
          </a:endParaRPr>
        </a:p>
      </dgm:t>
    </dgm:pt>
    <dgm:pt modelId="{820EC9B3-65DA-4317-90AE-CF96A949C148}" type="pres">
      <dgm:prSet presAssocID="{117FB0AF-62E4-4355-9B57-32B27AE12802}" presName="Name0" presStyleCnt="0">
        <dgm:presLayoutVars>
          <dgm:dir/>
          <dgm:resizeHandles val="exact"/>
        </dgm:presLayoutVars>
      </dgm:prSet>
      <dgm:spPr/>
    </dgm:pt>
    <dgm:pt modelId="{5F541102-A068-455C-820B-B12E5D92E3C7}" type="pres">
      <dgm:prSet presAssocID="{117FB0AF-62E4-4355-9B57-32B27AE12802}" presName="vNodes" presStyleCnt="0"/>
      <dgm:spPr/>
    </dgm:pt>
    <dgm:pt modelId="{F54A4DD7-5FB7-43A4-811A-A02C00458119}" type="pres">
      <dgm:prSet presAssocID="{BB18930D-614E-406C-8DF1-72B5482FFF0B}" presName="node" presStyleLbl="node1" presStyleIdx="0" presStyleCnt="3">
        <dgm:presLayoutVars>
          <dgm:bulletEnabled val="1"/>
        </dgm:presLayoutVars>
      </dgm:prSet>
      <dgm:spPr/>
      <dgm:t>
        <a:bodyPr/>
        <a:lstStyle/>
        <a:p>
          <a:endParaRPr lang="en-US"/>
        </a:p>
      </dgm:t>
    </dgm:pt>
    <dgm:pt modelId="{A8707681-07E7-4B52-A247-9240CE8AE754}" type="pres">
      <dgm:prSet presAssocID="{519F1498-B3AA-4F0E-A510-85A397A997DA}" presName="spacerT" presStyleCnt="0"/>
      <dgm:spPr/>
    </dgm:pt>
    <dgm:pt modelId="{66914DD5-AD9B-4FE0-8319-AF0A2C5C33C6}" type="pres">
      <dgm:prSet presAssocID="{519F1498-B3AA-4F0E-A510-85A397A997DA}" presName="sibTrans" presStyleLbl="sibTrans2D1" presStyleIdx="0" presStyleCnt="2"/>
      <dgm:spPr/>
      <dgm:t>
        <a:bodyPr/>
        <a:lstStyle/>
        <a:p>
          <a:endParaRPr lang="en-US"/>
        </a:p>
      </dgm:t>
    </dgm:pt>
    <dgm:pt modelId="{4EDA3916-28AF-4629-931F-E666924FDB10}" type="pres">
      <dgm:prSet presAssocID="{519F1498-B3AA-4F0E-A510-85A397A997DA}" presName="spacerB" presStyleCnt="0"/>
      <dgm:spPr/>
    </dgm:pt>
    <dgm:pt modelId="{749B7F29-7F50-42A0-B6C9-7A2151654DC4}" type="pres">
      <dgm:prSet presAssocID="{56AE3147-1407-4E42-9384-22C0624B3C9E}" presName="node" presStyleLbl="node1" presStyleIdx="1" presStyleCnt="3">
        <dgm:presLayoutVars>
          <dgm:bulletEnabled val="1"/>
        </dgm:presLayoutVars>
      </dgm:prSet>
      <dgm:spPr/>
      <dgm:t>
        <a:bodyPr/>
        <a:lstStyle/>
        <a:p>
          <a:endParaRPr lang="en-US"/>
        </a:p>
      </dgm:t>
    </dgm:pt>
    <dgm:pt modelId="{3DEFA6F1-2A33-49B2-8195-7C7E34A7663E}" type="pres">
      <dgm:prSet presAssocID="{117FB0AF-62E4-4355-9B57-32B27AE12802}" presName="sibTransLast" presStyleLbl="sibTrans2D1" presStyleIdx="1" presStyleCnt="2"/>
      <dgm:spPr/>
      <dgm:t>
        <a:bodyPr/>
        <a:lstStyle/>
        <a:p>
          <a:endParaRPr lang="en-US"/>
        </a:p>
      </dgm:t>
    </dgm:pt>
    <dgm:pt modelId="{ADF614FB-62F3-4896-9E48-9BE5EE21EAE0}" type="pres">
      <dgm:prSet presAssocID="{117FB0AF-62E4-4355-9B57-32B27AE12802}" presName="connectorText" presStyleLbl="sibTrans2D1" presStyleIdx="1" presStyleCnt="2"/>
      <dgm:spPr/>
      <dgm:t>
        <a:bodyPr/>
        <a:lstStyle/>
        <a:p>
          <a:endParaRPr lang="en-US"/>
        </a:p>
      </dgm:t>
    </dgm:pt>
    <dgm:pt modelId="{3805C884-8299-4494-99FE-3948FDAEE233}" type="pres">
      <dgm:prSet presAssocID="{117FB0AF-62E4-4355-9B57-32B27AE12802}" presName="lastNode" presStyleLbl="node1" presStyleIdx="2" presStyleCnt="3">
        <dgm:presLayoutVars>
          <dgm:bulletEnabled val="1"/>
        </dgm:presLayoutVars>
      </dgm:prSet>
      <dgm:spPr/>
      <dgm:t>
        <a:bodyPr/>
        <a:lstStyle/>
        <a:p>
          <a:endParaRPr lang="en-US"/>
        </a:p>
      </dgm:t>
    </dgm:pt>
  </dgm:ptLst>
  <dgm:cxnLst>
    <dgm:cxn modelId="{4D8CC009-AA72-48D1-AA22-596984C43401}" type="presOf" srcId="{519F1498-B3AA-4F0E-A510-85A397A997DA}" destId="{66914DD5-AD9B-4FE0-8319-AF0A2C5C33C6}" srcOrd="0" destOrd="0" presId="urn:microsoft.com/office/officeart/2005/8/layout/equation2"/>
    <dgm:cxn modelId="{9DAA8AAE-2C9C-4969-BBF5-CD331052ED71}" type="presOf" srcId="{625896A4-8910-4B56-98EF-DC65EB46F6D5}" destId="{3DEFA6F1-2A33-49B2-8195-7C7E34A7663E}" srcOrd="0" destOrd="0" presId="urn:microsoft.com/office/officeart/2005/8/layout/equation2"/>
    <dgm:cxn modelId="{8170E24E-C618-4C4F-9EB5-451B1BF99D37}" type="presOf" srcId="{56AE3147-1407-4E42-9384-22C0624B3C9E}" destId="{749B7F29-7F50-42A0-B6C9-7A2151654DC4}" srcOrd="0" destOrd="0" presId="urn:microsoft.com/office/officeart/2005/8/layout/equation2"/>
    <dgm:cxn modelId="{0583954B-BAA0-4831-88FF-F0382E5FEFEC}" type="presOf" srcId="{625896A4-8910-4B56-98EF-DC65EB46F6D5}" destId="{ADF614FB-62F3-4896-9E48-9BE5EE21EAE0}" srcOrd="1" destOrd="0" presId="urn:microsoft.com/office/officeart/2005/8/layout/equation2"/>
    <dgm:cxn modelId="{1DD6E083-D538-43EF-AC05-4A89ECFE3DFD}" srcId="{117FB0AF-62E4-4355-9B57-32B27AE12802}" destId="{BB18930D-614E-406C-8DF1-72B5482FFF0B}" srcOrd="0" destOrd="0" parTransId="{FBE478B6-B290-46CE-B8B4-0712A8B6F955}" sibTransId="{519F1498-B3AA-4F0E-A510-85A397A997DA}"/>
    <dgm:cxn modelId="{9B5EF0CA-4D5C-4B25-99F7-B1139C734778}" srcId="{117FB0AF-62E4-4355-9B57-32B27AE12802}" destId="{56AE3147-1407-4E42-9384-22C0624B3C9E}" srcOrd="1" destOrd="0" parTransId="{BA2A9609-F00A-4837-B3E9-371AB7CB573A}" sibTransId="{625896A4-8910-4B56-98EF-DC65EB46F6D5}"/>
    <dgm:cxn modelId="{DC0ADFDF-5B83-442E-A532-6ADB576B7BB2}" type="presOf" srcId="{117FB0AF-62E4-4355-9B57-32B27AE12802}" destId="{820EC9B3-65DA-4317-90AE-CF96A949C148}" srcOrd="0" destOrd="0" presId="urn:microsoft.com/office/officeart/2005/8/layout/equation2"/>
    <dgm:cxn modelId="{D8AE9730-E9C8-40E7-AC5F-9BAE0A6A2D2A}" srcId="{117FB0AF-62E4-4355-9B57-32B27AE12802}" destId="{6F79827C-5F36-44DE-BC89-425344BCF1D2}" srcOrd="2" destOrd="0" parTransId="{06CF7503-5F13-4733-B1CE-9E21D2598A1B}" sibTransId="{5A375C0E-45A9-48B4-A04A-E52296D1048E}"/>
    <dgm:cxn modelId="{A4D26868-7AA0-4E27-B1A0-A35CCB671458}" type="presOf" srcId="{BB18930D-614E-406C-8DF1-72B5482FFF0B}" destId="{F54A4DD7-5FB7-43A4-811A-A02C00458119}" srcOrd="0" destOrd="0" presId="urn:microsoft.com/office/officeart/2005/8/layout/equation2"/>
    <dgm:cxn modelId="{FC8C5006-E604-4D78-B905-5528B44E6C9E}" type="presOf" srcId="{6F79827C-5F36-44DE-BC89-425344BCF1D2}" destId="{3805C884-8299-4494-99FE-3948FDAEE233}" srcOrd="0" destOrd="0" presId="urn:microsoft.com/office/officeart/2005/8/layout/equation2"/>
    <dgm:cxn modelId="{862C39F0-0CB9-46B3-B919-F300D6A35733}" type="presParOf" srcId="{820EC9B3-65DA-4317-90AE-CF96A949C148}" destId="{5F541102-A068-455C-820B-B12E5D92E3C7}" srcOrd="0" destOrd="0" presId="urn:microsoft.com/office/officeart/2005/8/layout/equation2"/>
    <dgm:cxn modelId="{61A9B62D-A5C5-4F6E-9A29-E42F7ECFC9F4}" type="presParOf" srcId="{5F541102-A068-455C-820B-B12E5D92E3C7}" destId="{F54A4DD7-5FB7-43A4-811A-A02C00458119}" srcOrd="0" destOrd="0" presId="urn:microsoft.com/office/officeart/2005/8/layout/equation2"/>
    <dgm:cxn modelId="{A785715A-2D6E-4F9A-8CBC-3CE4C7A187A4}" type="presParOf" srcId="{5F541102-A068-455C-820B-B12E5D92E3C7}" destId="{A8707681-07E7-4B52-A247-9240CE8AE754}" srcOrd="1" destOrd="0" presId="urn:microsoft.com/office/officeart/2005/8/layout/equation2"/>
    <dgm:cxn modelId="{A72653F9-D8F0-4EAD-84D8-E6B074812F72}" type="presParOf" srcId="{5F541102-A068-455C-820B-B12E5D92E3C7}" destId="{66914DD5-AD9B-4FE0-8319-AF0A2C5C33C6}" srcOrd="2" destOrd="0" presId="urn:microsoft.com/office/officeart/2005/8/layout/equation2"/>
    <dgm:cxn modelId="{414EBDF6-94C9-45DA-81D2-349CCF889DA5}" type="presParOf" srcId="{5F541102-A068-455C-820B-B12E5D92E3C7}" destId="{4EDA3916-28AF-4629-931F-E666924FDB10}" srcOrd="3" destOrd="0" presId="urn:microsoft.com/office/officeart/2005/8/layout/equation2"/>
    <dgm:cxn modelId="{C17F536E-459D-4EC3-A3FC-445B4A867285}" type="presParOf" srcId="{5F541102-A068-455C-820B-B12E5D92E3C7}" destId="{749B7F29-7F50-42A0-B6C9-7A2151654DC4}" srcOrd="4" destOrd="0" presId="urn:microsoft.com/office/officeart/2005/8/layout/equation2"/>
    <dgm:cxn modelId="{5655EC9F-C650-479D-B00E-BC8278EF4CF6}" type="presParOf" srcId="{820EC9B3-65DA-4317-90AE-CF96A949C148}" destId="{3DEFA6F1-2A33-49B2-8195-7C7E34A7663E}" srcOrd="1" destOrd="0" presId="urn:microsoft.com/office/officeart/2005/8/layout/equation2"/>
    <dgm:cxn modelId="{D5145ABD-EAFD-48BF-9739-3DA78C44B347}" type="presParOf" srcId="{3DEFA6F1-2A33-49B2-8195-7C7E34A7663E}" destId="{ADF614FB-62F3-4896-9E48-9BE5EE21EAE0}" srcOrd="0" destOrd="0" presId="urn:microsoft.com/office/officeart/2005/8/layout/equation2"/>
    <dgm:cxn modelId="{43B75658-2530-4355-AFF1-82C35F26E397}" type="presParOf" srcId="{820EC9B3-65DA-4317-90AE-CF96A949C148}" destId="{3805C884-8299-4494-99FE-3948FDAEE233}" srcOrd="2" destOrd="0" presId="urn:microsoft.com/office/officeart/2005/8/layout/equation2"/>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1" loCatId="process" qsTypeId="urn:microsoft.com/office/officeart/2005/8/quickstyle/simple1" qsCatId="simple" csTypeId="urn:microsoft.com/office/officeart/2005/8/colors/accent0_1" csCatId="mainScheme" phldr="1"/>
      <dgm:spPr/>
    </dgm:pt>
    <dgm:pt modelId="{56AE3147-1407-4E42-9384-22C0624B3C9E}">
      <dgm:prSet phldrT="[Text]" custT="1"/>
      <dgm:spPr>
        <a:solidFill>
          <a:srgbClr val="00535F">
            <a:alpha val="10000"/>
          </a:srgbClr>
        </a:solidFill>
        <a:ln>
          <a:solidFill>
            <a:srgbClr val="00535F"/>
          </a:solidFill>
        </a:ln>
      </dgm:spPr>
      <dgm:t>
        <a:bodyPr/>
        <a:lstStyle/>
        <a:p>
          <a:r>
            <a:rPr lang="en-US" sz="1000" dirty="0" smtClean="0">
              <a:solidFill>
                <a:srgbClr val="00535F"/>
              </a:solidFill>
            </a:rPr>
            <a:t>Close gaps in care</a:t>
          </a:r>
          <a:endParaRPr lang="en-US" sz="1000" dirty="0">
            <a:solidFill>
              <a:srgbClr val="00535F"/>
            </a:solidFill>
          </a:endParaRPr>
        </a:p>
      </dgm:t>
    </dgm:pt>
    <dgm:pt modelId="{BA2A9609-F00A-4837-B3E9-371AB7CB573A}" type="parTrans" cxnId="{9B5EF0CA-4D5C-4B25-99F7-B1139C734778}">
      <dgm:prSet/>
      <dgm:spPr/>
      <dgm:t>
        <a:bodyPr/>
        <a:lstStyle/>
        <a:p>
          <a:endParaRPr lang="en-US">
            <a:solidFill>
              <a:schemeClr val="bg1">
                <a:lumMod val="50000"/>
              </a:schemeClr>
            </a:solidFill>
          </a:endParaRPr>
        </a:p>
      </dgm:t>
    </dgm:pt>
    <dgm:pt modelId="{625896A4-8910-4B56-98EF-DC65EB46F6D5}" type="sibTrans" cxnId="{9B5EF0CA-4D5C-4B25-99F7-B1139C734778}">
      <dgm:prSet/>
      <dgm:spPr/>
      <dgm:t>
        <a:bodyPr/>
        <a:lstStyle/>
        <a:p>
          <a:endParaRPr lang="en-US" dirty="0">
            <a:solidFill>
              <a:srgbClr val="00535F"/>
            </a:solidFill>
          </a:endParaRPr>
        </a:p>
      </dgm:t>
    </dgm:pt>
    <dgm:pt modelId="{6F79827C-5F36-44DE-BC89-425344BCF1D2}">
      <dgm:prSet phldrT="[Text]" custT="1"/>
      <dgm:spPr>
        <a:solidFill>
          <a:srgbClr val="00535F">
            <a:alpha val="10000"/>
          </a:srgbClr>
        </a:solidFill>
        <a:ln>
          <a:solidFill>
            <a:srgbClr val="00535F"/>
          </a:solidFill>
        </a:ln>
      </dgm:spPr>
      <dgm:t>
        <a:bodyPr/>
        <a:lstStyle/>
        <a:p>
          <a:r>
            <a:rPr lang="en-US" sz="1000" dirty="0" smtClean="0">
              <a:solidFill>
                <a:srgbClr val="00535F"/>
              </a:solidFill>
            </a:rPr>
            <a:t>CP-PCPi</a:t>
          </a:r>
          <a:endParaRPr lang="en-US" sz="1000" dirty="0">
            <a:solidFill>
              <a:srgbClr val="00535F"/>
            </a:solidFill>
          </a:endParaRPr>
        </a:p>
      </dgm:t>
    </dgm:pt>
    <dgm:pt modelId="{06CF7503-5F13-4733-B1CE-9E21D2598A1B}" type="parTrans" cxnId="{D8AE9730-E9C8-40E7-AC5F-9BAE0A6A2D2A}">
      <dgm:prSet/>
      <dgm:spPr/>
      <dgm:t>
        <a:bodyPr/>
        <a:lstStyle/>
        <a:p>
          <a:endParaRPr lang="en-US">
            <a:solidFill>
              <a:schemeClr val="bg1">
                <a:lumMod val="50000"/>
              </a:schemeClr>
            </a:solidFill>
          </a:endParaRPr>
        </a:p>
      </dgm:t>
    </dgm:pt>
    <dgm:pt modelId="{5A375C0E-45A9-48B4-A04A-E52296D1048E}" type="sibTrans" cxnId="{D8AE9730-E9C8-40E7-AC5F-9BAE0A6A2D2A}">
      <dgm:prSet/>
      <dgm:spPr/>
      <dgm:t>
        <a:bodyPr/>
        <a:lstStyle/>
        <a:p>
          <a:endParaRPr lang="en-US">
            <a:solidFill>
              <a:schemeClr val="bg1">
                <a:lumMod val="50000"/>
              </a:schemeClr>
            </a:solidFill>
          </a:endParaRPr>
        </a:p>
      </dgm:t>
    </dgm:pt>
    <dgm:pt modelId="{5E2E35CD-2112-485B-8B6C-96F8D6EA162D}" type="pres">
      <dgm:prSet presAssocID="{117FB0AF-62E4-4355-9B57-32B27AE12802}" presName="linearFlow" presStyleCnt="0">
        <dgm:presLayoutVars>
          <dgm:dir/>
          <dgm:resizeHandles val="exact"/>
        </dgm:presLayoutVars>
      </dgm:prSet>
      <dgm:spPr/>
    </dgm:pt>
    <dgm:pt modelId="{E5B00BBF-B776-4CB6-B455-82E34FA884D5}" type="pres">
      <dgm:prSet presAssocID="{56AE3147-1407-4E42-9384-22C0624B3C9E}" presName="node" presStyleLbl="node1" presStyleIdx="0" presStyleCnt="2">
        <dgm:presLayoutVars>
          <dgm:bulletEnabled val="1"/>
        </dgm:presLayoutVars>
      </dgm:prSet>
      <dgm:spPr/>
      <dgm:t>
        <a:bodyPr/>
        <a:lstStyle/>
        <a:p>
          <a:endParaRPr lang="en-US"/>
        </a:p>
      </dgm:t>
    </dgm:pt>
    <dgm:pt modelId="{540F996A-8E00-43AB-B146-A80BC7DF551E}" type="pres">
      <dgm:prSet presAssocID="{625896A4-8910-4B56-98EF-DC65EB46F6D5}" presName="spacerL" presStyleCnt="0"/>
      <dgm:spPr/>
    </dgm:pt>
    <dgm:pt modelId="{6C0E4F65-A9F5-44CA-A0AB-8B1BB2C6F3D6}" type="pres">
      <dgm:prSet presAssocID="{625896A4-8910-4B56-98EF-DC65EB46F6D5}" presName="sibTrans" presStyleLbl="sibTrans2D1" presStyleIdx="0" presStyleCnt="1"/>
      <dgm:spPr>
        <a:prstGeom prst="rightArrow">
          <a:avLst/>
        </a:prstGeom>
      </dgm:spPr>
      <dgm:t>
        <a:bodyPr/>
        <a:lstStyle/>
        <a:p>
          <a:endParaRPr lang="en-US"/>
        </a:p>
      </dgm:t>
    </dgm:pt>
    <dgm:pt modelId="{1FF18919-ED37-4E4F-90BC-C8E338059622}" type="pres">
      <dgm:prSet presAssocID="{625896A4-8910-4B56-98EF-DC65EB46F6D5}" presName="spacerR" presStyleCnt="0"/>
      <dgm:spPr/>
    </dgm:pt>
    <dgm:pt modelId="{D6A9457B-085C-4009-B85C-F74B079D97C2}" type="pres">
      <dgm:prSet presAssocID="{6F79827C-5F36-44DE-BC89-425344BCF1D2}" presName="node" presStyleLbl="node1" presStyleIdx="1" presStyleCnt="2">
        <dgm:presLayoutVars>
          <dgm:bulletEnabled val="1"/>
        </dgm:presLayoutVars>
      </dgm:prSet>
      <dgm:spPr/>
      <dgm:t>
        <a:bodyPr/>
        <a:lstStyle/>
        <a:p>
          <a:endParaRPr lang="en-US"/>
        </a:p>
      </dgm:t>
    </dgm:pt>
  </dgm:ptLst>
  <dgm:cxnLst>
    <dgm:cxn modelId="{9B5EF0CA-4D5C-4B25-99F7-B1139C734778}" srcId="{117FB0AF-62E4-4355-9B57-32B27AE12802}" destId="{56AE3147-1407-4E42-9384-22C0624B3C9E}" srcOrd="0" destOrd="0" parTransId="{BA2A9609-F00A-4837-B3E9-371AB7CB573A}" sibTransId="{625896A4-8910-4B56-98EF-DC65EB46F6D5}"/>
    <dgm:cxn modelId="{1B710F72-E479-449A-95F1-0ADF67F5E625}" type="presOf" srcId="{6F79827C-5F36-44DE-BC89-425344BCF1D2}" destId="{D6A9457B-085C-4009-B85C-F74B079D97C2}" srcOrd="0" destOrd="0" presId="urn:microsoft.com/office/officeart/2005/8/layout/equation1"/>
    <dgm:cxn modelId="{5B941F9B-4663-498A-8F2C-00D6E769F1E2}" type="presOf" srcId="{117FB0AF-62E4-4355-9B57-32B27AE12802}" destId="{5E2E35CD-2112-485B-8B6C-96F8D6EA162D}" srcOrd="0" destOrd="0" presId="urn:microsoft.com/office/officeart/2005/8/layout/equation1"/>
    <dgm:cxn modelId="{D026E6F7-1AB1-4A0A-922B-7AE10A8BDA9F}" type="presOf" srcId="{56AE3147-1407-4E42-9384-22C0624B3C9E}" destId="{E5B00BBF-B776-4CB6-B455-82E34FA884D5}" srcOrd="0" destOrd="0" presId="urn:microsoft.com/office/officeart/2005/8/layout/equation1"/>
    <dgm:cxn modelId="{D8AE9730-E9C8-40E7-AC5F-9BAE0A6A2D2A}" srcId="{117FB0AF-62E4-4355-9B57-32B27AE12802}" destId="{6F79827C-5F36-44DE-BC89-425344BCF1D2}" srcOrd="1" destOrd="0" parTransId="{06CF7503-5F13-4733-B1CE-9E21D2598A1B}" sibTransId="{5A375C0E-45A9-48B4-A04A-E52296D1048E}"/>
    <dgm:cxn modelId="{21BDEA6C-9601-4998-BE63-E78C13E0945B}" type="presOf" srcId="{625896A4-8910-4B56-98EF-DC65EB46F6D5}" destId="{6C0E4F65-A9F5-44CA-A0AB-8B1BB2C6F3D6}" srcOrd="0" destOrd="0" presId="urn:microsoft.com/office/officeart/2005/8/layout/equation1"/>
    <dgm:cxn modelId="{C8D8ADF1-E8A9-4FE8-BC39-BC2D6D918FE0}" type="presParOf" srcId="{5E2E35CD-2112-485B-8B6C-96F8D6EA162D}" destId="{E5B00BBF-B776-4CB6-B455-82E34FA884D5}" srcOrd="0" destOrd="0" presId="urn:microsoft.com/office/officeart/2005/8/layout/equation1"/>
    <dgm:cxn modelId="{00CA5CE7-6813-42AE-ADE1-2CA724781955}" type="presParOf" srcId="{5E2E35CD-2112-485B-8B6C-96F8D6EA162D}" destId="{540F996A-8E00-43AB-B146-A80BC7DF551E}" srcOrd="1" destOrd="0" presId="urn:microsoft.com/office/officeart/2005/8/layout/equation1"/>
    <dgm:cxn modelId="{FC3DAD37-F7A1-41F6-8EF9-1420E9C6AE9D}" type="presParOf" srcId="{5E2E35CD-2112-485B-8B6C-96F8D6EA162D}" destId="{6C0E4F65-A9F5-44CA-A0AB-8B1BB2C6F3D6}" srcOrd="2" destOrd="0" presId="urn:microsoft.com/office/officeart/2005/8/layout/equation1"/>
    <dgm:cxn modelId="{BB6C1CE9-DF99-45D4-8BE6-DF7FDF45C36C}" type="presParOf" srcId="{5E2E35CD-2112-485B-8B6C-96F8D6EA162D}" destId="{1FF18919-ED37-4E4F-90BC-C8E338059622}" srcOrd="3" destOrd="0" presId="urn:microsoft.com/office/officeart/2005/8/layout/equation1"/>
    <dgm:cxn modelId="{78B5AB7D-1A70-4217-8E99-8ACBFFF5191D}" type="presParOf" srcId="{5E2E35CD-2112-485B-8B6C-96F8D6EA162D}" destId="{D6A9457B-085C-4009-B85C-F74B079D97C2}" srcOrd="4" destOrd="0" presId="urn:microsoft.com/office/officeart/2005/8/layout/equation1"/>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2" loCatId="process" qsTypeId="urn:microsoft.com/office/officeart/2005/8/quickstyle/simple1" qsCatId="simple" csTypeId="urn:microsoft.com/office/officeart/2005/8/colors/accent0_1" csCatId="mainScheme" phldr="1"/>
      <dgm:spPr/>
    </dgm:pt>
    <dgm:pt modelId="{BB18930D-614E-406C-8DF1-72B5482FFF0B}">
      <dgm:prSet phldrT="[Text]"/>
      <dgm:spPr>
        <a:solidFill>
          <a:srgbClr val="00535F">
            <a:alpha val="10000"/>
          </a:srgbClr>
        </a:solidFill>
        <a:ln>
          <a:solidFill>
            <a:srgbClr val="00535F"/>
          </a:solidFill>
        </a:ln>
      </dgm:spPr>
      <dgm:t>
        <a:bodyPr/>
        <a:lstStyle/>
        <a:p>
          <a:r>
            <a:rPr lang="en-US" b="1" dirty="0" smtClean="0">
              <a:solidFill>
                <a:srgbClr val="00535F"/>
              </a:solidFill>
            </a:rPr>
            <a:t>No max. </a:t>
          </a:r>
          <a:r>
            <a:rPr lang="en-US" dirty="0" smtClean="0">
              <a:solidFill>
                <a:srgbClr val="00535F"/>
              </a:solidFill>
            </a:rPr>
            <a:t>number of quality targets</a:t>
          </a:r>
          <a:endParaRPr lang="en-US" dirty="0">
            <a:solidFill>
              <a:srgbClr val="00535F"/>
            </a:solidFill>
          </a:endParaRPr>
        </a:p>
      </dgm:t>
    </dgm:pt>
    <dgm:pt modelId="{FBE478B6-B290-46CE-B8B4-0712A8B6F955}" type="parTrans" cxnId="{1DD6E083-D538-43EF-AC05-4A89ECFE3DFD}">
      <dgm:prSet/>
      <dgm:spPr/>
      <dgm:t>
        <a:bodyPr/>
        <a:lstStyle/>
        <a:p>
          <a:endParaRPr lang="en-US">
            <a:solidFill>
              <a:schemeClr val="bg1">
                <a:lumMod val="50000"/>
              </a:schemeClr>
            </a:solidFill>
          </a:endParaRPr>
        </a:p>
      </dgm:t>
    </dgm:pt>
    <dgm:pt modelId="{519F1498-B3AA-4F0E-A510-85A397A997DA}" type="sibTrans" cxnId="{1DD6E083-D538-43EF-AC05-4A89ECFE3DFD}">
      <dgm:prSet/>
      <dgm:spPr/>
      <dgm:t>
        <a:bodyPr/>
        <a:lstStyle/>
        <a:p>
          <a:endParaRPr lang="en-US" dirty="0">
            <a:solidFill>
              <a:srgbClr val="00535F"/>
            </a:solidFill>
          </a:endParaRPr>
        </a:p>
      </dgm:t>
    </dgm:pt>
    <dgm:pt modelId="{56AE3147-1407-4E42-9384-22C0624B3C9E}">
      <dgm:prSet phldrT="[Text]"/>
      <dgm:spPr>
        <a:solidFill>
          <a:srgbClr val="00535F">
            <a:alpha val="10000"/>
          </a:srgbClr>
        </a:solidFill>
        <a:ln>
          <a:solidFill>
            <a:srgbClr val="00535F"/>
          </a:solidFill>
        </a:ln>
      </dgm:spPr>
      <dgm:t>
        <a:bodyPr/>
        <a:lstStyle/>
        <a:p>
          <a:r>
            <a:rPr lang="en-US" dirty="0" smtClean="0">
              <a:solidFill>
                <a:srgbClr val="00535F"/>
              </a:solidFill>
            </a:rPr>
            <a:t>Meaningful Goals</a:t>
          </a:r>
          <a:endParaRPr lang="en-US" dirty="0">
            <a:solidFill>
              <a:srgbClr val="00535F"/>
            </a:solidFill>
          </a:endParaRPr>
        </a:p>
      </dgm:t>
    </dgm:pt>
    <dgm:pt modelId="{BA2A9609-F00A-4837-B3E9-371AB7CB573A}" type="parTrans" cxnId="{9B5EF0CA-4D5C-4B25-99F7-B1139C734778}">
      <dgm:prSet/>
      <dgm:spPr/>
      <dgm:t>
        <a:bodyPr/>
        <a:lstStyle/>
        <a:p>
          <a:endParaRPr lang="en-US">
            <a:solidFill>
              <a:schemeClr val="bg1">
                <a:lumMod val="50000"/>
              </a:schemeClr>
            </a:solidFill>
          </a:endParaRPr>
        </a:p>
      </dgm:t>
    </dgm:pt>
    <dgm:pt modelId="{625896A4-8910-4B56-98EF-DC65EB46F6D5}" type="sibTrans" cxnId="{9B5EF0CA-4D5C-4B25-99F7-B1139C734778}">
      <dgm:prSet/>
      <dgm:spPr/>
      <dgm:t>
        <a:bodyPr/>
        <a:lstStyle/>
        <a:p>
          <a:endParaRPr lang="en-US" dirty="0">
            <a:solidFill>
              <a:srgbClr val="00535F"/>
            </a:solidFill>
          </a:endParaRPr>
        </a:p>
      </dgm:t>
    </dgm:pt>
    <dgm:pt modelId="{6F79827C-5F36-44DE-BC89-425344BCF1D2}">
      <dgm:prSet phldrT="[Text]" custT="1"/>
      <dgm:spPr>
        <a:solidFill>
          <a:srgbClr val="00535F">
            <a:alpha val="10000"/>
          </a:srgbClr>
        </a:solidFill>
        <a:ln>
          <a:solidFill>
            <a:srgbClr val="00535F"/>
          </a:solidFill>
        </a:ln>
      </dgm:spPr>
      <dgm:t>
        <a:bodyPr/>
        <a:lstStyle/>
        <a:p>
          <a:r>
            <a:rPr lang="en-US" sz="6000" dirty="0" smtClean="0">
              <a:solidFill>
                <a:srgbClr val="00535F"/>
              </a:solidFill>
            </a:rPr>
            <a:t>$$$</a:t>
          </a:r>
          <a:r>
            <a:rPr lang="en-US" sz="4600" dirty="0" smtClean="0">
              <a:solidFill>
                <a:srgbClr val="00535F"/>
              </a:solidFill>
            </a:rPr>
            <a:t>     </a:t>
          </a:r>
          <a:r>
            <a:rPr lang="en-US" sz="2800" dirty="0" smtClean="0">
              <a:solidFill>
                <a:srgbClr val="00535F"/>
              </a:solidFill>
            </a:rPr>
            <a:t>Per Measure Met</a:t>
          </a:r>
          <a:endParaRPr lang="en-US" sz="3600" dirty="0">
            <a:solidFill>
              <a:srgbClr val="00535F"/>
            </a:solidFill>
          </a:endParaRPr>
        </a:p>
      </dgm:t>
    </dgm:pt>
    <dgm:pt modelId="{06CF7503-5F13-4733-B1CE-9E21D2598A1B}" type="parTrans" cxnId="{D8AE9730-E9C8-40E7-AC5F-9BAE0A6A2D2A}">
      <dgm:prSet/>
      <dgm:spPr/>
      <dgm:t>
        <a:bodyPr/>
        <a:lstStyle/>
        <a:p>
          <a:endParaRPr lang="en-US">
            <a:solidFill>
              <a:schemeClr val="bg1">
                <a:lumMod val="50000"/>
              </a:schemeClr>
            </a:solidFill>
          </a:endParaRPr>
        </a:p>
      </dgm:t>
    </dgm:pt>
    <dgm:pt modelId="{5A375C0E-45A9-48B4-A04A-E52296D1048E}" type="sibTrans" cxnId="{D8AE9730-E9C8-40E7-AC5F-9BAE0A6A2D2A}">
      <dgm:prSet/>
      <dgm:spPr/>
      <dgm:t>
        <a:bodyPr/>
        <a:lstStyle/>
        <a:p>
          <a:endParaRPr lang="en-US">
            <a:solidFill>
              <a:schemeClr val="bg1">
                <a:lumMod val="50000"/>
              </a:schemeClr>
            </a:solidFill>
          </a:endParaRPr>
        </a:p>
      </dgm:t>
    </dgm:pt>
    <dgm:pt modelId="{820EC9B3-65DA-4317-90AE-CF96A949C148}" type="pres">
      <dgm:prSet presAssocID="{117FB0AF-62E4-4355-9B57-32B27AE12802}" presName="Name0" presStyleCnt="0">
        <dgm:presLayoutVars>
          <dgm:dir/>
          <dgm:resizeHandles val="exact"/>
        </dgm:presLayoutVars>
      </dgm:prSet>
      <dgm:spPr/>
    </dgm:pt>
    <dgm:pt modelId="{5F541102-A068-455C-820B-B12E5D92E3C7}" type="pres">
      <dgm:prSet presAssocID="{117FB0AF-62E4-4355-9B57-32B27AE12802}" presName="vNodes" presStyleCnt="0"/>
      <dgm:spPr/>
    </dgm:pt>
    <dgm:pt modelId="{F54A4DD7-5FB7-43A4-811A-A02C00458119}" type="pres">
      <dgm:prSet presAssocID="{BB18930D-614E-406C-8DF1-72B5482FFF0B}" presName="node" presStyleLbl="node1" presStyleIdx="0" presStyleCnt="3">
        <dgm:presLayoutVars>
          <dgm:bulletEnabled val="1"/>
        </dgm:presLayoutVars>
      </dgm:prSet>
      <dgm:spPr/>
      <dgm:t>
        <a:bodyPr/>
        <a:lstStyle/>
        <a:p>
          <a:endParaRPr lang="en-US"/>
        </a:p>
      </dgm:t>
    </dgm:pt>
    <dgm:pt modelId="{A8707681-07E7-4B52-A247-9240CE8AE754}" type="pres">
      <dgm:prSet presAssocID="{519F1498-B3AA-4F0E-A510-85A397A997DA}" presName="spacerT" presStyleCnt="0"/>
      <dgm:spPr/>
    </dgm:pt>
    <dgm:pt modelId="{66914DD5-AD9B-4FE0-8319-AF0A2C5C33C6}" type="pres">
      <dgm:prSet presAssocID="{519F1498-B3AA-4F0E-A510-85A397A997DA}" presName="sibTrans" presStyleLbl="sibTrans2D1" presStyleIdx="0" presStyleCnt="2"/>
      <dgm:spPr/>
      <dgm:t>
        <a:bodyPr/>
        <a:lstStyle/>
        <a:p>
          <a:endParaRPr lang="en-US"/>
        </a:p>
      </dgm:t>
    </dgm:pt>
    <dgm:pt modelId="{4EDA3916-28AF-4629-931F-E666924FDB10}" type="pres">
      <dgm:prSet presAssocID="{519F1498-B3AA-4F0E-A510-85A397A997DA}" presName="spacerB" presStyleCnt="0"/>
      <dgm:spPr/>
    </dgm:pt>
    <dgm:pt modelId="{749B7F29-7F50-42A0-B6C9-7A2151654DC4}" type="pres">
      <dgm:prSet presAssocID="{56AE3147-1407-4E42-9384-22C0624B3C9E}" presName="node" presStyleLbl="node1" presStyleIdx="1" presStyleCnt="3">
        <dgm:presLayoutVars>
          <dgm:bulletEnabled val="1"/>
        </dgm:presLayoutVars>
      </dgm:prSet>
      <dgm:spPr/>
      <dgm:t>
        <a:bodyPr/>
        <a:lstStyle/>
        <a:p>
          <a:endParaRPr lang="en-US"/>
        </a:p>
      </dgm:t>
    </dgm:pt>
    <dgm:pt modelId="{3DEFA6F1-2A33-49B2-8195-7C7E34A7663E}" type="pres">
      <dgm:prSet presAssocID="{117FB0AF-62E4-4355-9B57-32B27AE12802}" presName="sibTransLast" presStyleLbl="sibTrans2D1" presStyleIdx="1" presStyleCnt="2"/>
      <dgm:spPr/>
      <dgm:t>
        <a:bodyPr/>
        <a:lstStyle/>
        <a:p>
          <a:endParaRPr lang="en-US"/>
        </a:p>
      </dgm:t>
    </dgm:pt>
    <dgm:pt modelId="{ADF614FB-62F3-4896-9E48-9BE5EE21EAE0}" type="pres">
      <dgm:prSet presAssocID="{117FB0AF-62E4-4355-9B57-32B27AE12802}" presName="connectorText" presStyleLbl="sibTrans2D1" presStyleIdx="1" presStyleCnt="2"/>
      <dgm:spPr/>
      <dgm:t>
        <a:bodyPr/>
        <a:lstStyle/>
        <a:p>
          <a:endParaRPr lang="en-US"/>
        </a:p>
      </dgm:t>
    </dgm:pt>
    <dgm:pt modelId="{3805C884-8299-4494-99FE-3948FDAEE233}" type="pres">
      <dgm:prSet presAssocID="{117FB0AF-62E4-4355-9B57-32B27AE12802}" presName="lastNode" presStyleLbl="node1" presStyleIdx="2" presStyleCnt="3">
        <dgm:presLayoutVars>
          <dgm:bulletEnabled val="1"/>
        </dgm:presLayoutVars>
      </dgm:prSet>
      <dgm:spPr/>
      <dgm:t>
        <a:bodyPr/>
        <a:lstStyle/>
        <a:p>
          <a:endParaRPr lang="en-US"/>
        </a:p>
      </dgm:t>
    </dgm:pt>
  </dgm:ptLst>
  <dgm:cxnLst>
    <dgm:cxn modelId="{D2F32EA3-0354-45C7-AC12-5B36C76D8C1C}" type="presOf" srcId="{117FB0AF-62E4-4355-9B57-32B27AE12802}" destId="{820EC9B3-65DA-4317-90AE-CF96A949C148}" srcOrd="0" destOrd="0" presId="urn:microsoft.com/office/officeart/2005/8/layout/equation2"/>
    <dgm:cxn modelId="{C8763EB0-F2BF-4DD4-BBA8-F4B245930C76}" type="presOf" srcId="{625896A4-8910-4B56-98EF-DC65EB46F6D5}" destId="{ADF614FB-62F3-4896-9E48-9BE5EE21EAE0}" srcOrd="1" destOrd="0" presId="urn:microsoft.com/office/officeart/2005/8/layout/equation2"/>
    <dgm:cxn modelId="{4576B4C6-AE80-49BC-81BB-51665770260E}" type="presOf" srcId="{519F1498-B3AA-4F0E-A510-85A397A997DA}" destId="{66914DD5-AD9B-4FE0-8319-AF0A2C5C33C6}" srcOrd="0" destOrd="0" presId="urn:microsoft.com/office/officeart/2005/8/layout/equation2"/>
    <dgm:cxn modelId="{1DD6E083-D538-43EF-AC05-4A89ECFE3DFD}" srcId="{117FB0AF-62E4-4355-9B57-32B27AE12802}" destId="{BB18930D-614E-406C-8DF1-72B5482FFF0B}" srcOrd="0" destOrd="0" parTransId="{FBE478B6-B290-46CE-B8B4-0712A8B6F955}" sibTransId="{519F1498-B3AA-4F0E-A510-85A397A997DA}"/>
    <dgm:cxn modelId="{933A0B91-9F72-48CE-8C38-F96393EB3112}" type="presOf" srcId="{625896A4-8910-4B56-98EF-DC65EB46F6D5}" destId="{3DEFA6F1-2A33-49B2-8195-7C7E34A7663E}" srcOrd="0" destOrd="0" presId="urn:microsoft.com/office/officeart/2005/8/layout/equation2"/>
    <dgm:cxn modelId="{9B5EF0CA-4D5C-4B25-99F7-B1139C734778}" srcId="{117FB0AF-62E4-4355-9B57-32B27AE12802}" destId="{56AE3147-1407-4E42-9384-22C0624B3C9E}" srcOrd="1" destOrd="0" parTransId="{BA2A9609-F00A-4837-B3E9-371AB7CB573A}" sibTransId="{625896A4-8910-4B56-98EF-DC65EB46F6D5}"/>
    <dgm:cxn modelId="{D8AE9730-E9C8-40E7-AC5F-9BAE0A6A2D2A}" srcId="{117FB0AF-62E4-4355-9B57-32B27AE12802}" destId="{6F79827C-5F36-44DE-BC89-425344BCF1D2}" srcOrd="2" destOrd="0" parTransId="{06CF7503-5F13-4733-B1CE-9E21D2598A1B}" sibTransId="{5A375C0E-45A9-48B4-A04A-E52296D1048E}"/>
    <dgm:cxn modelId="{06E1941D-FF81-4839-B408-424195F95EB7}" type="presOf" srcId="{56AE3147-1407-4E42-9384-22C0624B3C9E}" destId="{749B7F29-7F50-42A0-B6C9-7A2151654DC4}" srcOrd="0" destOrd="0" presId="urn:microsoft.com/office/officeart/2005/8/layout/equation2"/>
    <dgm:cxn modelId="{917A2AFD-D42E-4CD2-80C0-D7C53BC148BC}" type="presOf" srcId="{BB18930D-614E-406C-8DF1-72B5482FFF0B}" destId="{F54A4DD7-5FB7-43A4-811A-A02C00458119}" srcOrd="0" destOrd="0" presId="urn:microsoft.com/office/officeart/2005/8/layout/equation2"/>
    <dgm:cxn modelId="{7B348167-D8F2-41C5-B04B-8CC783B6A41F}" type="presOf" srcId="{6F79827C-5F36-44DE-BC89-425344BCF1D2}" destId="{3805C884-8299-4494-99FE-3948FDAEE233}" srcOrd="0" destOrd="0" presId="urn:microsoft.com/office/officeart/2005/8/layout/equation2"/>
    <dgm:cxn modelId="{FB25C949-7D6D-4C0D-8E05-CC6FE34B43E5}" type="presParOf" srcId="{820EC9B3-65DA-4317-90AE-CF96A949C148}" destId="{5F541102-A068-455C-820B-B12E5D92E3C7}" srcOrd="0" destOrd="0" presId="urn:microsoft.com/office/officeart/2005/8/layout/equation2"/>
    <dgm:cxn modelId="{ED389D8C-939D-45F7-82F0-C9091C0DF142}" type="presParOf" srcId="{5F541102-A068-455C-820B-B12E5D92E3C7}" destId="{F54A4DD7-5FB7-43A4-811A-A02C00458119}" srcOrd="0" destOrd="0" presId="urn:microsoft.com/office/officeart/2005/8/layout/equation2"/>
    <dgm:cxn modelId="{52018F25-2AC3-48CC-86F3-270E7DD44498}" type="presParOf" srcId="{5F541102-A068-455C-820B-B12E5D92E3C7}" destId="{A8707681-07E7-4B52-A247-9240CE8AE754}" srcOrd="1" destOrd="0" presId="urn:microsoft.com/office/officeart/2005/8/layout/equation2"/>
    <dgm:cxn modelId="{557783B7-0268-4F1A-9B1F-F0F62CB06810}" type="presParOf" srcId="{5F541102-A068-455C-820B-B12E5D92E3C7}" destId="{66914DD5-AD9B-4FE0-8319-AF0A2C5C33C6}" srcOrd="2" destOrd="0" presId="urn:microsoft.com/office/officeart/2005/8/layout/equation2"/>
    <dgm:cxn modelId="{5C969FEA-3F89-4F32-9E23-4CA3A3784E6A}" type="presParOf" srcId="{5F541102-A068-455C-820B-B12E5D92E3C7}" destId="{4EDA3916-28AF-4629-931F-E666924FDB10}" srcOrd="3" destOrd="0" presId="urn:microsoft.com/office/officeart/2005/8/layout/equation2"/>
    <dgm:cxn modelId="{D70A7CB7-C741-4712-B8E1-9DDF9EEABC52}" type="presParOf" srcId="{5F541102-A068-455C-820B-B12E5D92E3C7}" destId="{749B7F29-7F50-42A0-B6C9-7A2151654DC4}" srcOrd="4" destOrd="0" presId="urn:microsoft.com/office/officeart/2005/8/layout/equation2"/>
    <dgm:cxn modelId="{E7D6E9FA-2ACE-425E-868E-EABABB579FD4}" type="presParOf" srcId="{820EC9B3-65DA-4317-90AE-CF96A949C148}" destId="{3DEFA6F1-2A33-49B2-8195-7C7E34A7663E}" srcOrd="1" destOrd="0" presId="urn:microsoft.com/office/officeart/2005/8/layout/equation2"/>
    <dgm:cxn modelId="{BEFFB22C-4D57-423F-BC25-24901AE54A68}" type="presParOf" srcId="{3DEFA6F1-2A33-49B2-8195-7C7E34A7663E}" destId="{ADF614FB-62F3-4896-9E48-9BE5EE21EAE0}" srcOrd="0" destOrd="0" presId="urn:microsoft.com/office/officeart/2005/8/layout/equation2"/>
    <dgm:cxn modelId="{D11F5ED7-5CB8-467D-AB88-1F8EBD326EFB}" type="presParOf" srcId="{820EC9B3-65DA-4317-90AE-CF96A949C148}" destId="{3805C884-8299-4494-99FE-3948FDAEE233}" srcOrd="2" destOrd="0" presId="urn:microsoft.com/office/officeart/2005/8/layout/equation2"/>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1" loCatId="process" qsTypeId="urn:microsoft.com/office/officeart/2005/8/quickstyle/simple1" qsCatId="simple" csTypeId="urn:microsoft.com/office/officeart/2005/8/colors/accent0_1" csCatId="mainScheme" phldr="1"/>
      <dgm:spPr/>
    </dgm:pt>
    <dgm:pt modelId="{BB18930D-614E-406C-8DF1-72B5482FFF0B}">
      <dgm:prSet phldrT="[Text]"/>
      <dgm:spPr>
        <a:solidFill>
          <a:srgbClr val="7030A0">
            <a:alpha val="10000"/>
          </a:srgbClr>
        </a:solidFill>
        <a:ln>
          <a:solidFill>
            <a:srgbClr val="7030A0"/>
          </a:solidFill>
        </a:ln>
      </dgm:spPr>
      <dgm:t>
        <a:bodyPr/>
        <a:lstStyle/>
        <a:p>
          <a:r>
            <a:rPr lang="en-US" dirty="0" smtClean="0">
              <a:solidFill>
                <a:srgbClr val="7030A0"/>
              </a:solidFill>
            </a:rPr>
            <a:t>Fee for Service</a:t>
          </a:r>
          <a:endParaRPr lang="en-US" dirty="0">
            <a:solidFill>
              <a:srgbClr val="7030A0"/>
            </a:solidFill>
          </a:endParaRPr>
        </a:p>
      </dgm:t>
    </dgm:pt>
    <dgm:pt modelId="{FBE478B6-B290-46CE-B8B4-0712A8B6F955}" type="parTrans" cxnId="{1DD6E083-D538-43EF-AC05-4A89ECFE3DFD}">
      <dgm:prSet/>
      <dgm:spPr/>
      <dgm:t>
        <a:bodyPr/>
        <a:lstStyle/>
        <a:p>
          <a:endParaRPr lang="en-US"/>
        </a:p>
      </dgm:t>
    </dgm:pt>
    <dgm:pt modelId="{519F1498-B3AA-4F0E-A510-85A397A997DA}" type="sibTrans" cxnId="{1DD6E083-D538-43EF-AC05-4A89ECFE3DFD}">
      <dgm:prSet/>
      <dgm:spPr>
        <a:solidFill>
          <a:srgbClr val="7030A0">
            <a:alpha val="10000"/>
          </a:srgbClr>
        </a:solidFill>
        <a:ln>
          <a:solidFill>
            <a:srgbClr val="7030A0"/>
          </a:solidFill>
        </a:ln>
      </dgm:spPr>
      <dgm:t>
        <a:bodyPr/>
        <a:lstStyle/>
        <a:p>
          <a:endParaRPr lang="en-US">
            <a:solidFill>
              <a:srgbClr val="7030A0"/>
            </a:solidFill>
          </a:endParaRPr>
        </a:p>
      </dgm:t>
    </dgm:pt>
    <dgm:pt modelId="{56AE3147-1407-4E42-9384-22C0624B3C9E}">
      <dgm:prSet phldrT="[Text]"/>
      <dgm:spPr>
        <a:solidFill>
          <a:srgbClr val="7030A0">
            <a:alpha val="10000"/>
          </a:srgbClr>
        </a:solidFill>
        <a:ln>
          <a:solidFill>
            <a:srgbClr val="7030A0"/>
          </a:solidFill>
        </a:ln>
      </dgm:spPr>
      <dgm:t>
        <a:bodyPr/>
        <a:lstStyle/>
        <a:p>
          <a:r>
            <a:rPr lang="en-US" dirty="0" smtClean="0">
              <a:solidFill>
                <a:srgbClr val="7030A0"/>
              </a:solidFill>
            </a:rPr>
            <a:t>Quality Performance  Payment</a:t>
          </a:r>
          <a:endParaRPr lang="en-US" dirty="0">
            <a:solidFill>
              <a:srgbClr val="7030A0"/>
            </a:solidFill>
          </a:endParaRPr>
        </a:p>
      </dgm:t>
    </dgm:pt>
    <dgm:pt modelId="{BA2A9609-F00A-4837-B3E9-371AB7CB573A}" type="parTrans" cxnId="{9B5EF0CA-4D5C-4B25-99F7-B1139C734778}">
      <dgm:prSet/>
      <dgm:spPr/>
      <dgm:t>
        <a:bodyPr/>
        <a:lstStyle/>
        <a:p>
          <a:endParaRPr lang="en-US"/>
        </a:p>
      </dgm:t>
    </dgm:pt>
    <dgm:pt modelId="{625896A4-8910-4B56-98EF-DC65EB46F6D5}" type="sibTrans" cxnId="{9B5EF0CA-4D5C-4B25-99F7-B1139C734778}">
      <dgm:prSet/>
      <dgm:spPr>
        <a:solidFill>
          <a:srgbClr val="7030A0">
            <a:alpha val="10000"/>
          </a:srgbClr>
        </a:solidFill>
        <a:ln>
          <a:solidFill>
            <a:srgbClr val="7030A0"/>
          </a:solidFill>
        </a:ln>
      </dgm:spPr>
      <dgm:t>
        <a:bodyPr/>
        <a:lstStyle/>
        <a:p>
          <a:endParaRPr lang="en-US">
            <a:solidFill>
              <a:srgbClr val="7030A0"/>
            </a:solidFill>
          </a:endParaRPr>
        </a:p>
      </dgm:t>
    </dgm:pt>
    <dgm:pt modelId="{E9DD6075-A6BC-4EFF-A903-D89E05FD5979}">
      <dgm:prSet phldrT="[Text]"/>
      <dgm:spPr>
        <a:solidFill>
          <a:srgbClr val="7030A0">
            <a:alpha val="10000"/>
          </a:srgbClr>
        </a:solidFill>
        <a:ln>
          <a:solidFill>
            <a:srgbClr val="7030A0"/>
          </a:solidFill>
        </a:ln>
      </dgm:spPr>
      <dgm:t>
        <a:bodyPr/>
        <a:lstStyle/>
        <a:p>
          <a:r>
            <a:rPr lang="en-US" dirty="0" smtClean="0">
              <a:solidFill>
                <a:srgbClr val="7030A0"/>
              </a:solidFill>
            </a:rPr>
            <a:t>Pediatric Model</a:t>
          </a:r>
          <a:endParaRPr lang="en-US" dirty="0">
            <a:solidFill>
              <a:srgbClr val="7030A0"/>
            </a:solidFill>
          </a:endParaRPr>
        </a:p>
      </dgm:t>
    </dgm:pt>
    <dgm:pt modelId="{50ED5B46-A83E-4594-AACC-F3CF7B2C92DF}" type="parTrans" cxnId="{D7710CFC-D0E9-4A2E-A39B-92F7A6D6985E}">
      <dgm:prSet/>
      <dgm:spPr/>
      <dgm:t>
        <a:bodyPr/>
        <a:lstStyle/>
        <a:p>
          <a:endParaRPr lang="en-US"/>
        </a:p>
      </dgm:t>
    </dgm:pt>
    <dgm:pt modelId="{2F88983D-EF85-4E1E-B34B-02DB2B0D93E2}" type="sibTrans" cxnId="{D7710CFC-D0E9-4A2E-A39B-92F7A6D6985E}">
      <dgm:prSet/>
      <dgm:spPr/>
      <dgm:t>
        <a:bodyPr/>
        <a:lstStyle/>
        <a:p>
          <a:endParaRPr lang="en-US"/>
        </a:p>
      </dgm:t>
    </dgm:pt>
    <dgm:pt modelId="{2C4FD2DA-AC7F-48C6-963E-2D03B74031E1}">
      <dgm:prSet phldrT="[Text]"/>
      <dgm:spPr>
        <a:solidFill>
          <a:srgbClr val="7030A0">
            <a:alpha val="10000"/>
          </a:srgbClr>
        </a:solidFill>
        <a:ln>
          <a:solidFill>
            <a:srgbClr val="7030A0"/>
          </a:solidFill>
        </a:ln>
      </dgm:spPr>
      <dgm:t>
        <a:bodyPr/>
        <a:lstStyle/>
        <a:p>
          <a:r>
            <a:rPr lang="en-US" dirty="0" smtClean="0">
              <a:solidFill>
                <a:srgbClr val="7030A0"/>
              </a:solidFill>
            </a:rPr>
            <a:t>BCR Efficiency Performance</a:t>
          </a:r>
          <a:endParaRPr lang="en-US" dirty="0">
            <a:solidFill>
              <a:srgbClr val="7030A0"/>
            </a:solidFill>
          </a:endParaRPr>
        </a:p>
      </dgm:t>
    </dgm:pt>
    <dgm:pt modelId="{41821158-1412-44A2-9BC4-7B9DA06A4446}" type="parTrans" cxnId="{803A62D4-82B3-46FB-8996-5B3C70B2C33C}">
      <dgm:prSet/>
      <dgm:spPr/>
      <dgm:t>
        <a:bodyPr/>
        <a:lstStyle/>
        <a:p>
          <a:endParaRPr lang="en-US"/>
        </a:p>
      </dgm:t>
    </dgm:pt>
    <dgm:pt modelId="{34A9652E-150A-4A4D-982D-C0DC8053C10A}" type="sibTrans" cxnId="{803A62D4-82B3-46FB-8996-5B3C70B2C33C}">
      <dgm:prSet/>
      <dgm:spPr>
        <a:solidFill>
          <a:srgbClr val="7030A0">
            <a:alpha val="10000"/>
          </a:srgbClr>
        </a:solidFill>
        <a:ln>
          <a:solidFill>
            <a:srgbClr val="7030A0"/>
          </a:solidFill>
        </a:ln>
      </dgm:spPr>
      <dgm:t>
        <a:bodyPr/>
        <a:lstStyle/>
        <a:p>
          <a:endParaRPr lang="en-US">
            <a:solidFill>
              <a:srgbClr val="7030A0"/>
            </a:solidFill>
          </a:endParaRPr>
        </a:p>
      </dgm:t>
    </dgm:pt>
    <dgm:pt modelId="{AE62C05E-03DD-496C-9048-3CF8CEB35B40}">
      <dgm:prSet phldrT="[Text]"/>
      <dgm:spPr>
        <a:solidFill>
          <a:srgbClr val="7030A0">
            <a:alpha val="10000"/>
          </a:srgbClr>
        </a:solidFill>
        <a:ln>
          <a:solidFill>
            <a:srgbClr val="7030A0"/>
          </a:solidFill>
        </a:ln>
      </dgm:spPr>
      <dgm:t>
        <a:bodyPr/>
        <a:lstStyle/>
        <a:p>
          <a:r>
            <a:rPr lang="en-US" dirty="0" smtClean="0">
              <a:solidFill>
                <a:srgbClr val="7030A0"/>
              </a:solidFill>
            </a:rPr>
            <a:t>BCR Quality Performance</a:t>
          </a:r>
          <a:endParaRPr lang="en-US" dirty="0">
            <a:solidFill>
              <a:srgbClr val="7030A0"/>
            </a:solidFill>
          </a:endParaRPr>
        </a:p>
      </dgm:t>
    </dgm:pt>
    <dgm:pt modelId="{823B0189-0E75-41C9-824C-B6FDCE72ACB3}" type="parTrans" cxnId="{55D3AC77-8AAC-4E55-90D4-B8EAA90AF53F}">
      <dgm:prSet/>
      <dgm:spPr/>
      <dgm:t>
        <a:bodyPr/>
        <a:lstStyle/>
        <a:p>
          <a:endParaRPr lang="en-US"/>
        </a:p>
      </dgm:t>
    </dgm:pt>
    <dgm:pt modelId="{38A3BCFD-2B45-4330-9EE0-508C08E737ED}" type="sibTrans" cxnId="{55D3AC77-8AAC-4E55-90D4-B8EAA90AF53F}">
      <dgm:prSet/>
      <dgm:spPr>
        <a:solidFill>
          <a:srgbClr val="7030A0">
            <a:alpha val="10000"/>
          </a:srgbClr>
        </a:solidFill>
        <a:ln>
          <a:solidFill>
            <a:srgbClr val="7030A0"/>
          </a:solidFill>
        </a:ln>
      </dgm:spPr>
      <dgm:t>
        <a:bodyPr/>
        <a:lstStyle/>
        <a:p>
          <a:endParaRPr lang="en-US">
            <a:solidFill>
              <a:srgbClr val="7030A0"/>
            </a:solidFill>
          </a:endParaRPr>
        </a:p>
      </dgm:t>
    </dgm:pt>
    <dgm:pt modelId="{5E2E35CD-2112-485B-8B6C-96F8D6EA162D}" type="pres">
      <dgm:prSet presAssocID="{117FB0AF-62E4-4355-9B57-32B27AE12802}" presName="linearFlow" presStyleCnt="0">
        <dgm:presLayoutVars>
          <dgm:dir/>
          <dgm:resizeHandles val="exact"/>
        </dgm:presLayoutVars>
      </dgm:prSet>
      <dgm:spPr/>
    </dgm:pt>
    <dgm:pt modelId="{FE6486A4-69F8-4189-A5B7-A7AD68E47E7B}" type="pres">
      <dgm:prSet presAssocID="{BB18930D-614E-406C-8DF1-72B5482FFF0B}" presName="node" presStyleLbl="node1" presStyleIdx="0" presStyleCnt="5">
        <dgm:presLayoutVars>
          <dgm:bulletEnabled val="1"/>
        </dgm:presLayoutVars>
      </dgm:prSet>
      <dgm:spPr/>
      <dgm:t>
        <a:bodyPr/>
        <a:lstStyle/>
        <a:p>
          <a:endParaRPr lang="en-US"/>
        </a:p>
      </dgm:t>
    </dgm:pt>
    <dgm:pt modelId="{459CD007-1A15-4E6A-8EC6-7BC96E915197}" type="pres">
      <dgm:prSet presAssocID="{519F1498-B3AA-4F0E-A510-85A397A997DA}" presName="spacerL" presStyleCnt="0"/>
      <dgm:spPr/>
    </dgm:pt>
    <dgm:pt modelId="{5A9D77E6-98BA-403B-838A-73AA593DC93C}" type="pres">
      <dgm:prSet presAssocID="{519F1498-B3AA-4F0E-A510-85A397A997DA}" presName="sibTrans" presStyleLbl="sibTrans2D1" presStyleIdx="0" presStyleCnt="4"/>
      <dgm:spPr/>
      <dgm:t>
        <a:bodyPr/>
        <a:lstStyle/>
        <a:p>
          <a:endParaRPr lang="en-US"/>
        </a:p>
      </dgm:t>
    </dgm:pt>
    <dgm:pt modelId="{E510016E-7F66-47F8-B825-DB0F26982F07}" type="pres">
      <dgm:prSet presAssocID="{519F1498-B3AA-4F0E-A510-85A397A997DA}" presName="spacerR" presStyleCnt="0"/>
      <dgm:spPr/>
    </dgm:pt>
    <dgm:pt modelId="{E5B00BBF-B776-4CB6-B455-82E34FA884D5}" type="pres">
      <dgm:prSet presAssocID="{56AE3147-1407-4E42-9384-22C0624B3C9E}" presName="node" presStyleLbl="node1" presStyleIdx="1" presStyleCnt="5">
        <dgm:presLayoutVars>
          <dgm:bulletEnabled val="1"/>
        </dgm:presLayoutVars>
      </dgm:prSet>
      <dgm:spPr/>
      <dgm:t>
        <a:bodyPr/>
        <a:lstStyle/>
        <a:p>
          <a:endParaRPr lang="en-US"/>
        </a:p>
      </dgm:t>
    </dgm:pt>
    <dgm:pt modelId="{540F996A-8E00-43AB-B146-A80BC7DF551E}" type="pres">
      <dgm:prSet presAssocID="{625896A4-8910-4B56-98EF-DC65EB46F6D5}" presName="spacerL" presStyleCnt="0"/>
      <dgm:spPr/>
    </dgm:pt>
    <dgm:pt modelId="{6C0E4F65-A9F5-44CA-A0AB-8B1BB2C6F3D6}" type="pres">
      <dgm:prSet presAssocID="{625896A4-8910-4B56-98EF-DC65EB46F6D5}" presName="sibTrans" presStyleLbl="sibTrans2D1" presStyleIdx="1" presStyleCnt="4"/>
      <dgm:spPr/>
      <dgm:t>
        <a:bodyPr/>
        <a:lstStyle/>
        <a:p>
          <a:endParaRPr lang="en-US"/>
        </a:p>
      </dgm:t>
    </dgm:pt>
    <dgm:pt modelId="{1FF18919-ED37-4E4F-90BC-C8E338059622}" type="pres">
      <dgm:prSet presAssocID="{625896A4-8910-4B56-98EF-DC65EB46F6D5}" presName="spacerR" presStyleCnt="0"/>
      <dgm:spPr/>
    </dgm:pt>
    <dgm:pt modelId="{F04D938E-944A-474D-97A8-66786A89F5E1}" type="pres">
      <dgm:prSet presAssocID="{AE62C05E-03DD-496C-9048-3CF8CEB35B40}" presName="node" presStyleLbl="node1" presStyleIdx="2" presStyleCnt="5">
        <dgm:presLayoutVars>
          <dgm:bulletEnabled val="1"/>
        </dgm:presLayoutVars>
      </dgm:prSet>
      <dgm:spPr/>
      <dgm:t>
        <a:bodyPr/>
        <a:lstStyle/>
        <a:p>
          <a:endParaRPr lang="en-US"/>
        </a:p>
      </dgm:t>
    </dgm:pt>
    <dgm:pt modelId="{816A5717-247E-446E-858F-42C9F0CFF4F5}" type="pres">
      <dgm:prSet presAssocID="{38A3BCFD-2B45-4330-9EE0-508C08E737ED}" presName="spacerL" presStyleCnt="0"/>
      <dgm:spPr/>
    </dgm:pt>
    <dgm:pt modelId="{B0368CF4-81ED-4B7B-8C27-1897A40F18A5}" type="pres">
      <dgm:prSet presAssocID="{38A3BCFD-2B45-4330-9EE0-508C08E737ED}" presName="sibTrans" presStyleLbl="sibTrans2D1" presStyleIdx="2" presStyleCnt="4"/>
      <dgm:spPr/>
      <dgm:t>
        <a:bodyPr/>
        <a:lstStyle/>
        <a:p>
          <a:endParaRPr lang="en-US"/>
        </a:p>
      </dgm:t>
    </dgm:pt>
    <dgm:pt modelId="{4C91F876-EA0A-4468-8BC5-A4F9529478AE}" type="pres">
      <dgm:prSet presAssocID="{38A3BCFD-2B45-4330-9EE0-508C08E737ED}" presName="spacerR" presStyleCnt="0"/>
      <dgm:spPr/>
    </dgm:pt>
    <dgm:pt modelId="{3EE162B3-B17A-4C49-8D4F-4605FF7858F2}" type="pres">
      <dgm:prSet presAssocID="{2C4FD2DA-AC7F-48C6-963E-2D03B74031E1}" presName="node" presStyleLbl="node1" presStyleIdx="3" presStyleCnt="5">
        <dgm:presLayoutVars>
          <dgm:bulletEnabled val="1"/>
        </dgm:presLayoutVars>
      </dgm:prSet>
      <dgm:spPr/>
      <dgm:t>
        <a:bodyPr/>
        <a:lstStyle/>
        <a:p>
          <a:endParaRPr lang="en-US"/>
        </a:p>
      </dgm:t>
    </dgm:pt>
    <dgm:pt modelId="{FC700947-6D12-45F2-B5B2-F5E6F832B56B}" type="pres">
      <dgm:prSet presAssocID="{34A9652E-150A-4A4D-982D-C0DC8053C10A}" presName="spacerL" presStyleCnt="0"/>
      <dgm:spPr/>
    </dgm:pt>
    <dgm:pt modelId="{EBA6EC66-5DFA-4E7D-9EC2-586305E9E67C}" type="pres">
      <dgm:prSet presAssocID="{34A9652E-150A-4A4D-982D-C0DC8053C10A}" presName="sibTrans" presStyleLbl="sibTrans2D1" presStyleIdx="3" presStyleCnt="4"/>
      <dgm:spPr/>
      <dgm:t>
        <a:bodyPr/>
        <a:lstStyle/>
        <a:p>
          <a:endParaRPr lang="en-US"/>
        </a:p>
      </dgm:t>
    </dgm:pt>
    <dgm:pt modelId="{8C61FC48-A0BE-4EFB-BA0E-86E2A2BE400D}" type="pres">
      <dgm:prSet presAssocID="{34A9652E-150A-4A4D-982D-C0DC8053C10A}" presName="spacerR" presStyleCnt="0"/>
      <dgm:spPr/>
    </dgm:pt>
    <dgm:pt modelId="{E36F621A-4E2E-4260-AC37-EE413527296D}" type="pres">
      <dgm:prSet presAssocID="{E9DD6075-A6BC-4EFF-A903-D89E05FD5979}" presName="node" presStyleLbl="node1" presStyleIdx="4" presStyleCnt="5">
        <dgm:presLayoutVars>
          <dgm:bulletEnabled val="1"/>
        </dgm:presLayoutVars>
      </dgm:prSet>
      <dgm:spPr/>
      <dgm:t>
        <a:bodyPr/>
        <a:lstStyle/>
        <a:p>
          <a:endParaRPr lang="en-US"/>
        </a:p>
      </dgm:t>
    </dgm:pt>
  </dgm:ptLst>
  <dgm:cxnLst>
    <dgm:cxn modelId="{14E2FE98-8760-4BA9-A4AB-70F2EC082421}" type="presOf" srcId="{BB18930D-614E-406C-8DF1-72B5482FFF0B}" destId="{FE6486A4-69F8-4189-A5B7-A7AD68E47E7B}" srcOrd="0" destOrd="0" presId="urn:microsoft.com/office/officeart/2005/8/layout/equation1"/>
    <dgm:cxn modelId="{3E71BC79-440D-487E-BD02-8AEAA3252308}" type="presOf" srcId="{625896A4-8910-4B56-98EF-DC65EB46F6D5}" destId="{6C0E4F65-A9F5-44CA-A0AB-8B1BB2C6F3D6}" srcOrd="0" destOrd="0" presId="urn:microsoft.com/office/officeart/2005/8/layout/equation1"/>
    <dgm:cxn modelId="{1DD6E083-D538-43EF-AC05-4A89ECFE3DFD}" srcId="{117FB0AF-62E4-4355-9B57-32B27AE12802}" destId="{BB18930D-614E-406C-8DF1-72B5482FFF0B}" srcOrd="0" destOrd="0" parTransId="{FBE478B6-B290-46CE-B8B4-0712A8B6F955}" sibTransId="{519F1498-B3AA-4F0E-A510-85A397A997DA}"/>
    <dgm:cxn modelId="{C26E3BCD-C625-4FA3-B7DC-63D90FC6DA93}" type="presOf" srcId="{2C4FD2DA-AC7F-48C6-963E-2D03B74031E1}" destId="{3EE162B3-B17A-4C49-8D4F-4605FF7858F2}" srcOrd="0" destOrd="0" presId="urn:microsoft.com/office/officeart/2005/8/layout/equation1"/>
    <dgm:cxn modelId="{A3D2D729-9A0D-4D5B-8CCC-49C0B4948BD4}" type="presOf" srcId="{56AE3147-1407-4E42-9384-22C0624B3C9E}" destId="{E5B00BBF-B776-4CB6-B455-82E34FA884D5}" srcOrd="0" destOrd="0" presId="urn:microsoft.com/office/officeart/2005/8/layout/equation1"/>
    <dgm:cxn modelId="{DD3A0180-B281-41F3-ACE4-0B76DFB4BBBA}" type="presOf" srcId="{519F1498-B3AA-4F0E-A510-85A397A997DA}" destId="{5A9D77E6-98BA-403B-838A-73AA593DC93C}" srcOrd="0" destOrd="0" presId="urn:microsoft.com/office/officeart/2005/8/layout/equation1"/>
    <dgm:cxn modelId="{CAC40C5D-41C2-41DD-8EFE-42B359C15626}" type="presOf" srcId="{AE62C05E-03DD-496C-9048-3CF8CEB35B40}" destId="{F04D938E-944A-474D-97A8-66786A89F5E1}" srcOrd="0" destOrd="0" presId="urn:microsoft.com/office/officeart/2005/8/layout/equation1"/>
    <dgm:cxn modelId="{ECEF659D-8B4F-4D3F-B320-F854473E0434}" type="presOf" srcId="{117FB0AF-62E4-4355-9B57-32B27AE12802}" destId="{5E2E35CD-2112-485B-8B6C-96F8D6EA162D}" srcOrd="0" destOrd="0" presId="urn:microsoft.com/office/officeart/2005/8/layout/equation1"/>
    <dgm:cxn modelId="{08DA41F3-1F67-468C-9842-C450938D3E51}" type="presOf" srcId="{E9DD6075-A6BC-4EFF-A903-D89E05FD5979}" destId="{E36F621A-4E2E-4260-AC37-EE413527296D}" srcOrd="0" destOrd="0" presId="urn:microsoft.com/office/officeart/2005/8/layout/equation1"/>
    <dgm:cxn modelId="{9B5EF0CA-4D5C-4B25-99F7-B1139C734778}" srcId="{117FB0AF-62E4-4355-9B57-32B27AE12802}" destId="{56AE3147-1407-4E42-9384-22C0624B3C9E}" srcOrd="1" destOrd="0" parTransId="{BA2A9609-F00A-4837-B3E9-371AB7CB573A}" sibTransId="{625896A4-8910-4B56-98EF-DC65EB46F6D5}"/>
    <dgm:cxn modelId="{55D3AC77-8AAC-4E55-90D4-B8EAA90AF53F}" srcId="{117FB0AF-62E4-4355-9B57-32B27AE12802}" destId="{AE62C05E-03DD-496C-9048-3CF8CEB35B40}" srcOrd="2" destOrd="0" parTransId="{823B0189-0E75-41C9-824C-B6FDCE72ACB3}" sibTransId="{38A3BCFD-2B45-4330-9EE0-508C08E737ED}"/>
    <dgm:cxn modelId="{2F9EB1A8-C600-4AE9-8C0B-C60913E909F8}" type="presOf" srcId="{34A9652E-150A-4A4D-982D-C0DC8053C10A}" destId="{EBA6EC66-5DFA-4E7D-9EC2-586305E9E67C}" srcOrd="0" destOrd="0" presId="urn:microsoft.com/office/officeart/2005/8/layout/equation1"/>
    <dgm:cxn modelId="{5BF6B22A-01C0-4551-8945-E41B3D5D3487}" type="presOf" srcId="{38A3BCFD-2B45-4330-9EE0-508C08E737ED}" destId="{B0368CF4-81ED-4B7B-8C27-1897A40F18A5}" srcOrd="0" destOrd="0" presId="urn:microsoft.com/office/officeart/2005/8/layout/equation1"/>
    <dgm:cxn modelId="{D7710CFC-D0E9-4A2E-A39B-92F7A6D6985E}" srcId="{117FB0AF-62E4-4355-9B57-32B27AE12802}" destId="{E9DD6075-A6BC-4EFF-A903-D89E05FD5979}" srcOrd="4" destOrd="0" parTransId="{50ED5B46-A83E-4594-AACC-F3CF7B2C92DF}" sibTransId="{2F88983D-EF85-4E1E-B34B-02DB2B0D93E2}"/>
    <dgm:cxn modelId="{803A62D4-82B3-46FB-8996-5B3C70B2C33C}" srcId="{117FB0AF-62E4-4355-9B57-32B27AE12802}" destId="{2C4FD2DA-AC7F-48C6-963E-2D03B74031E1}" srcOrd="3" destOrd="0" parTransId="{41821158-1412-44A2-9BC4-7B9DA06A4446}" sibTransId="{34A9652E-150A-4A4D-982D-C0DC8053C10A}"/>
    <dgm:cxn modelId="{8C6990AA-C912-450E-910A-A382C0EA9EA6}" type="presParOf" srcId="{5E2E35CD-2112-485B-8B6C-96F8D6EA162D}" destId="{FE6486A4-69F8-4189-A5B7-A7AD68E47E7B}" srcOrd="0" destOrd="0" presId="urn:microsoft.com/office/officeart/2005/8/layout/equation1"/>
    <dgm:cxn modelId="{214B5730-AAFB-416F-B708-621D2230E179}" type="presParOf" srcId="{5E2E35CD-2112-485B-8B6C-96F8D6EA162D}" destId="{459CD007-1A15-4E6A-8EC6-7BC96E915197}" srcOrd="1" destOrd="0" presId="urn:microsoft.com/office/officeart/2005/8/layout/equation1"/>
    <dgm:cxn modelId="{4036A843-5F3E-4F57-B94B-592404CE7C77}" type="presParOf" srcId="{5E2E35CD-2112-485B-8B6C-96F8D6EA162D}" destId="{5A9D77E6-98BA-403B-838A-73AA593DC93C}" srcOrd="2" destOrd="0" presId="urn:microsoft.com/office/officeart/2005/8/layout/equation1"/>
    <dgm:cxn modelId="{47D44E4A-21FB-4911-BC75-5DD3EBA986CD}" type="presParOf" srcId="{5E2E35CD-2112-485B-8B6C-96F8D6EA162D}" destId="{E510016E-7F66-47F8-B825-DB0F26982F07}" srcOrd="3" destOrd="0" presId="urn:microsoft.com/office/officeart/2005/8/layout/equation1"/>
    <dgm:cxn modelId="{8413C6A4-B65E-439D-B5FA-299569FDDF75}" type="presParOf" srcId="{5E2E35CD-2112-485B-8B6C-96F8D6EA162D}" destId="{E5B00BBF-B776-4CB6-B455-82E34FA884D5}" srcOrd="4" destOrd="0" presId="urn:microsoft.com/office/officeart/2005/8/layout/equation1"/>
    <dgm:cxn modelId="{BD303428-B594-49AF-9FD1-8CC61DC70D8A}" type="presParOf" srcId="{5E2E35CD-2112-485B-8B6C-96F8D6EA162D}" destId="{540F996A-8E00-43AB-B146-A80BC7DF551E}" srcOrd="5" destOrd="0" presId="urn:microsoft.com/office/officeart/2005/8/layout/equation1"/>
    <dgm:cxn modelId="{99ACE9FA-67E3-492D-B074-04D9064A034F}" type="presParOf" srcId="{5E2E35CD-2112-485B-8B6C-96F8D6EA162D}" destId="{6C0E4F65-A9F5-44CA-A0AB-8B1BB2C6F3D6}" srcOrd="6" destOrd="0" presId="urn:microsoft.com/office/officeart/2005/8/layout/equation1"/>
    <dgm:cxn modelId="{B523827C-169D-4761-BDB4-3294CCBC4E04}" type="presParOf" srcId="{5E2E35CD-2112-485B-8B6C-96F8D6EA162D}" destId="{1FF18919-ED37-4E4F-90BC-C8E338059622}" srcOrd="7" destOrd="0" presId="urn:microsoft.com/office/officeart/2005/8/layout/equation1"/>
    <dgm:cxn modelId="{009AB859-0918-4506-B88A-BE3308596A73}" type="presParOf" srcId="{5E2E35CD-2112-485B-8B6C-96F8D6EA162D}" destId="{F04D938E-944A-474D-97A8-66786A89F5E1}" srcOrd="8" destOrd="0" presId="urn:microsoft.com/office/officeart/2005/8/layout/equation1"/>
    <dgm:cxn modelId="{1F746311-B250-4119-BFBE-BA2A1804DE4A}" type="presParOf" srcId="{5E2E35CD-2112-485B-8B6C-96F8D6EA162D}" destId="{816A5717-247E-446E-858F-42C9F0CFF4F5}" srcOrd="9" destOrd="0" presId="urn:microsoft.com/office/officeart/2005/8/layout/equation1"/>
    <dgm:cxn modelId="{0EC393B2-404A-4CC4-B2CD-E7495618C92F}" type="presParOf" srcId="{5E2E35CD-2112-485B-8B6C-96F8D6EA162D}" destId="{B0368CF4-81ED-4B7B-8C27-1897A40F18A5}" srcOrd="10" destOrd="0" presId="urn:microsoft.com/office/officeart/2005/8/layout/equation1"/>
    <dgm:cxn modelId="{F505CBDC-64A1-4E08-8EFE-4B6E2C4257AD}" type="presParOf" srcId="{5E2E35CD-2112-485B-8B6C-96F8D6EA162D}" destId="{4C91F876-EA0A-4468-8BC5-A4F9529478AE}" srcOrd="11" destOrd="0" presId="urn:microsoft.com/office/officeart/2005/8/layout/equation1"/>
    <dgm:cxn modelId="{73ECF676-EBCD-401D-B206-A76025DE05AC}" type="presParOf" srcId="{5E2E35CD-2112-485B-8B6C-96F8D6EA162D}" destId="{3EE162B3-B17A-4C49-8D4F-4605FF7858F2}" srcOrd="12" destOrd="0" presId="urn:microsoft.com/office/officeart/2005/8/layout/equation1"/>
    <dgm:cxn modelId="{38001573-BF5D-4CCE-8CCC-DF31A26E1536}" type="presParOf" srcId="{5E2E35CD-2112-485B-8B6C-96F8D6EA162D}" destId="{FC700947-6D12-45F2-B5B2-F5E6F832B56B}" srcOrd="13" destOrd="0" presId="urn:microsoft.com/office/officeart/2005/8/layout/equation1"/>
    <dgm:cxn modelId="{82498227-D930-4A6E-8210-3713D42DF01C}" type="presParOf" srcId="{5E2E35CD-2112-485B-8B6C-96F8D6EA162D}" destId="{EBA6EC66-5DFA-4E7D-9EC2-586305E9E67C}" srcOrd="14" destOrd="0" presId="urn:microsoft.com/office/officeart/2005/8/layout/equation1"/>
    <dgm:cxn modelId="{BB3B4B30-62AF-4938-B63B-A093366A843E}" type="presParOf" srcId="{5E2E35CD-2112-485B-8B6C-96F8D6EA162D}" destId="{8C61FC48-A0BE-4EFB-BA0E-86E2A2BE400D}" srcOrd="15" destOrd="0" presId="urn:microsoft.com/office/officeart/2005/8/layout/equation1"/>
    <dgm:cxn modelId="{F39F4C93-8054-4A86-8A24-E3DA3D9BBB38}" type="presParOf" srcId="{5E2E35CD-2112-485B-8B6C-96F8D6EA162D}" destId="{E36F621A-4E2E-4260-AC37-EE413527296D}" srcOrd="16" destOrd="0" presId="urn:microsoft.com/office/officeart/2005/8/layout/equation1"/>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1" loCatId="process" qsTypeId="urn:microsoft.com/office/officeart/2005/8/quickstyle/simple1" qsCatId="simple" csTypeId="urn:microsoft.com/office/officeart/2005/8/colors/accent0_1" csCatId="mainScheme" phldr="1"/>
      <dgm:spPr/>
    </dgm:pt>
    <dgm:pt modelId="{BB18930D-614E-406C-8DF1-72B5482FFF0B}">
      <dgm:prSet phldrT="[Text]"/>
      <dgm:spPr>
        <a:solidFill>
          <a:srgbClr val="7030A0">
            <a:alpha val="10000"/>
          </a:srgbClr>
        </a:solidFill>
        <a:ln w="12700">
          <a:solidFill>
            <a:srgbClr val="7030A0"/>
          </a:solidFill>
        </a:ln>
      </dgm:spPr>
      <dgm:t>
        <a:bodyPr/>
        <a:lstStyle/>
        <a:p>
          <a:r>
            <a:rPr lang="en-US" b="0" dirty="0" smtClean="0">
              <a:solidFill>
                <a:srgbClr val="7030A0"/>
              </a:solidFill>
            </a:rPr>
            <a:t>Fee for Service</a:t>
          </a:r>
          <a:endParaRPr lang="en-US" b="0" dirty="0">
            <a:solidFill>
              <a:srgbClr val="7030A0"/>
            </a:solidFill>
          </a:endParaRPr>
        </a:p>
      </dgm:t>
    </dgm:pt>
    <dgm:pt modelId="{FBE478B6-B290-46CE-B8B4-0712A8B6F955}" type="parTrans" cxnId="{1DD6E083-D538-43EF-AC05-4A89ECFE3DFD}">
      <dgm:prSet/>
      <dgm:spPr/>
      <dgm:t>
        <a:bodyPr/>
        <a:lstStyle/>
        <a:p>
          <a:endParaRPr lang="en-US"/>
        </a:p>
      </dgm:t>
    </dgm:pt>
    <dgm:pt modelId="{519F1498-B3AA-4F0E-A510-85A397A997DA}" type="sibTrans" cxnId="{1DD6E083-D538-43EF-AC05-4A89ECFE3DFD}">
      <dgm:prSet/>
      <dgm:spPr>
        <a:solidFill>
          <a:srgbClr val="7030A0">
            <a:alpha val="10000"/>
          </a:srgbClr>
        </a:solidFill>
        <a:ln>
          <a:solidFill>
            <a:srgbClr val="7030A0"/>
          </a:solidFill>
        </a:ln>
      </dgm:spPr>
      <dgm:t>
        <a:bodyPr/>
        <a:lstStyle/>
        <a:p>
          <a:endParaRPr lang="en-US">
            <a:solidFill>
              <a:srgbClr val="7030A0"/>
            </a:solidFill>
          </a:endParaRPr>
        </a:p>
      </dgm:t>
    </dgm:pt>
    <dgm:pt modelId="{56AE3147-1407-4E42-9384-22C0624B3C9E}">
      <dgm:prSet phldrT="[Text]"/>
      <dgm:spPr>
        <a:solidFill>
          <a:srgbClr val="7030A0">
            <a:alpha val="10000"/>
          </a:srgbClr>
        </a:solidFill>
        <a:ln w="25400">
          <a:solidFill>
            <a:srgbClr val="7030A0"/>
          </a:solidFill>
        </a:ln>
      </dgm:spPr>
      <dgm:t>
        <a:bodyPr/>
        <a:lstStyle/>
        <a:p>
          <a:r>
            <a:rPr lang="en-US" b="0" dirty="0" smtClean="0">
              <a:solidFill>
                <a:srgbClr val="7030A0"/>
              </a:solidFill>
            </a:rPr>
            <a:t>Quality Performance  Payment</a:t>
          </a:r>
          <a:endParaRPr lang="en-US" b="0" dirty="0">
            <a:solidFill>
              <a:srgbClr val="7030A0"/>
            </a:solidFill>
          </a:endParaRPr>
        </a:p>
      </dgm:t>
    </dgm:pt>
    <dgm:pt modelId="{BA2A9609-F00A-4837-B3E9-371AB7CB573A}" type="parTrans" cxnId="{9B5EF0CA-4D5C-4B25-99F7-B1139C734778}">
      <dgm:prSet/>
      <dgm:spPr/>
      <dgm:t>
        <a:bodyPr/>
        <a:lstStyle/>
        <a:p>
          <a:endParaRPr lang="en-US"/>
        </a:p>
      </dgm:t>
    </dgm:pt>
    <dgm:pt modelId="{625896A4-8910-4B56-98EF-DC65EB46F6D5}" type="sibTrans" cxnId="{9B5EF0CA-4D5C-4B25-99F7-B1139C734778}">
      <dgm:prSet/>
      <dgm:spPr>
        <a:solidFill>
          <a:srgbClr val="7030A0">
            <a:alpha val="10000"/>
          </a:srgbClr>
        </a:solidFill>
        <a:ln>
          <a:solidFill>
            <a:srgbClr val="7030A0"/>
          </a:solidFill>
        </a:ln>
      </dgm:spPr>
      <dgm:t>
        <a:bodyPr/>
        <a:lstStyle/>
        <a:p>
          <a:endParaRPr lang="en-US">
            <a:solidFill>
              <a:srgbClr val="7030A0"/>
            </a:solidFill>
          </a:endParaRPr>
        </a:p>
      </dgm:t>
    </dgm:pt>
    <dgm:pt modelId="{E9DD6075-A6BC-4EFF-A903-D89E05FD5979}">
      <dgm:prSet phldrT="[Text]"/>
      <dgm:spPr>
        <a:solidFill>
          <a:srgbClr val="7030A0">
            <a:alpha val="10000"/>
          </a:srgbClr>
        </a:solidFill>
        <a:ln w="12700">
          <a:solidFill>
            <a:srgbClr val="7030A0"/>
          </a:solidFill>
        </a:ln>
      </dgm:spPr>
      <dgm:t>
        <a:bodyPr/>
        <a:lstStyle/>
        <a:p>
          <a:r>
            <a:rPr lang="en-US" b="0" dirty="0" smtClean="0">
              <a:solidFill>
                <a:srgbClr val="7030A0"/>
              </a:solidFill>
            </a:rPr>
            <a:t>Pediatric Model</a:t>
          </a:r>
          <a:endParaRPr lang="en-US" b="0" dirty="0">
            <a:solidFill>
              <a:srgbClr val="7030A0"/>
            </a:solidFill>
          </a:endParaRPr>
        </a:p>
      </dgm:t>
    </dgm:pt>
    <dgm:pt modelId="{50ED5B46-A83E-4594-AACC-F3CF7B2C92DF}" type="parTrans" cxnId="{D7710CFC-D0E9-4A2E-A39B-92F7A6D6985E}">
      <dgm:prSet/>
      <dgm:spPr/>
      <dgm:t>
        <a:bodyPr/>
        <a:lstStyle/>
        <a:p>
          <a:endParaRPr lang="en-US"/>
        </a:p>
      </dgm:t>
    </dgm:pt>
    <dgm:pt modelId="{2F88983D-EF85-4E1E-B34B-02DB2B0D93E2}" type="sibTrans" cxnId="{D7710CFC-D0E9-4A2E-A39B-92F7A6D6985E}">
      <dgm:prSet/>
      <dgm:spPr/>
      <dgm:t>
        <a:bodyPr/>
        <a:lstStyle/>
        <a:p>
          <a:endParaRPr lang="en-US"/>
        </a:p>
      </dgm:t>
    </dgm:pt>
    <dgm:pt modelId="{2C4FD2DA-AC7F-48C6-963E-2D03B74031E1}">
      <dgm:prSet phldrT="[Text]"/>
      <dgm:spPr>
        <a:solidFill>
          <a:srgbClr val="7030A0">
            <a:alpha val="10000"/>
          </a:srgbClr>
        </a:solidFill>
        <a:ln w="12700">
          <a:solidFill>
            <a:srgbClr val="7030A0"/>
          </a:solidFill>
        </a:ln>
      </dgm:spPr>
      <dgm:t>
        <a:bodyPr/>
        <a:lstStyle/>
        <a:p>
          <a:r>
            <a:rPr lang="en-US" b="0" dirty="0" smtClean="0">
              <a:solidFill>
                <a:srgbClr val="7030A0"/>
              </a:solidFill>
            </a:rPr>
            <a:t>BCR Efficiency Performance</a:t>
          </a:r>
          <a:endParaRPr lang="en-US" b="0" dirty="0">
            <a:solidFill>
              <a:srgbClr val="7030A0"/>
            </a:solidFill>
          </a:endParaRPr>
        </a:p>
      </dgm:t>
    </dgm:pt>
    <dgm:pt modelId="{41821158-1412-44A2-9BC4-7B9DA06A4446}" type="parTrans" cxnId="{803A62D4-82B3-46FB-8996-5B3C70B2C33C}">
      <dgm:prSet/>
      <dgm:spPr/>
      <dgm:t>
        <a:bodyPr/>
        <a:lstStyle/>
        <a:p>
          <a:endParaRPr lang="en-US"/>
        </a:p>
      </dgm:t>
    </dgm:pt>
    <dgm:pt modelId="{34A9652E-150A-4A4D-982D-C0DC8053C10A}" type="sibTrans" cxnId="{803A62D4-82B3-46FB-8996-5B3C70B2C33C}">
      <dgm:prSet/>
      <dgm:spPr>
        <a:solidFill>
          <a:srgbClr val="7030A0">
            <a:alpha val="10000"/>
          </a:srgbClr>
        </a:solidFill>
        <a:ln>
          <a:solidFill>
            <a:srgbClr val="7030A0"/>
          </a:solidFill>
        </a:ln>
      </dgm:spPr>
      <dgm:t>
        <a:bodyPr/>
        <a:lstStyle/>
        <a:p>
          <a:endParaRPr lang="en-US">
            <a:solidFill>
              <a:srgbClr val="7030A0"/>
            </a:solidFill>
          </a:endParaRPr>
        </a:p>
      </dgm:t>
    </dgm:pt>
    <dgm:pt modelId="{AE62C05E-03DD-496C-9048-3CF8CEB35B40}">
      <dgm:prSet phldrT="[Text]"/>
      <dgm:spPr>
        <a:solidFill>
          <a:srgbClr val="7030A0">
            <a:alpha val="10000"/>
          </a:srgbClr>
        </a:solidFill>
        <a:ln w="12700">
          <a:solidFill>
            <a:srgbClr val="7030A0"/>
          </a:solidFill>
        </a:ln>
      </dgm:spPr>
      <dgm:t>
        <a:bodyPr/>
        <a:lstStyle/>
        <a:p>
          <a:r>
            <a:rPr lang="en-US" b="0" dirty="0" smtClean="0">
              <a:solidFill>
                <a:srgbClr val="7030A0"/>
              </a:solidFill>
            </a:rPr>
            <a:t>BCR Quality Performance</a:t>
          </a:r>
          <a:endParaRPr lang="en-US" b="0" dirty="0">
            <a:solidFill>
              <a:srgbClr val="7030A0"/>
            </a:solidFill>
          </a:endParaRPr>
        </a:p>
      </dgm:t>
    </dgm:pt>
    <dgm:pt modelId="{823B0189-0E75-41C9-824C-B6FDCE72ACB3}" type="parTrans" cxnId="{55D3AC77-8AAC-4E55-90D4-B8EAA90AF53F}">
      <dgm:prSet/>
      <dgm:spPr/>
      <dgm:t>
        <a:bodyPr/>
        <a:lstStyle/>
        <a:p>
          <a:endParaRPr lang="en-US"/>
        </a:p>
      </dgm:t>
    </dgm:pt>
    <dgm:pt modelId="{38A3BCFD-2B45-4330-9EE0-508C08E737ED}" type="sibTrans" cxnId="{55D3AC77-8AAC-4E55-90D4-B8EAA90AF53F}">
      <dgm:prSet/>
      <dgm:spPr>
        <a:solidFill>
          <a:srgbClr val="7030A0">
            <a:alpha val="10000"/>
          </a:srgbClr>
        </a:solidFill>
        <a:ln>
          <a:solidFill>
            <a:srgbClr val="7030A0"/>
          </a:solidFill>
        </a:ln>
      </dgm:spPr>
      <dgm:t>
        <a:bodyPr/>
        <a:lstStyle/>
        <a:p>
          <a:endParaRPr lang="en-US">
            <a:solidFill>
              <a:srgbClr val="7030A0"/>
            </a:solidFill>
          </a:endParaRPr>
        </a:p>
      </dgm:t>
    </dgm:pt>
    <dgm:pt modelId="{5E2E35CD-2112-485B-8B6C-96F8D6EA162D}" type="pres">
      <dgm:prSet presAssocID="{117FB0AF-62E4-4355-9B57-32B27AE12802}" presName="linearFlow" presStyleCnt="0">
        <dgm:presLayoutVars>
          <dgm:dir/>
          <dgm:resizeHandles val="exact"/>
        </dgm:presLayoutVars>
      </dgm:prSet>
      <dgm:spPr/>
    </dgm:pt>
    <dgm:pt modelId="{FE6486A4-69F8-4189-A5B7-A7AD68E47E7B}" type="pres">
      <dgm:prSet presAssocID="{BB18930D-614E-406C-8DF1-72B5482FFF0B}" presName="node" presStyleLbl="node1" presStyleIdx="0" presStyleCnt="5">
        <dgm:presLayoutVars>
          <dgm:bulletEnabled val="1"/>
        </dgm:presLayoutVars>
      </dgm:prSet>
      <dgm:spPr/>
      <dgm:t>
        <a:bodyPr/>
        <a:lstStyle/>
        <a:p>
          <a:endParaRPr lang="en-US"/>
        </a:p>
      </dgm:t>
    </dgm:pt>
    <dgm:pt modelId="{459CD007-1A15-4E6A-8EC6-7BC96E915197}" type="pres">
      <dgm:prSet presAssocID="{519F1498-B3AA-4F0E-A510-85A397A997DA}" presName="spacerL" presStyleCnt="0"/>
      <dgm:spPr/>
    </dgm:pt>
    <dgm:pt modelId="{5A9D77E6-98BA-403B-838A-73AA593DC93C}" type="pres">
      <dgm:prSet presAssocID="{519F1498-B3AA-4F0E-A510-85A397A997DA}" presName="sibTrans" presStyleLbl="sibTrans2D1" presStyleIdx="0" presStyleCnt="4"/>
      <dgm:spPr/>
      <dgm:t>
        <a:bodyPr/>
        <a:lstStyle/>
        <a:p>
          <a:endParaRPr lang="en-US"/>
        </a:p>
      </dgm:t>
    </dgm:pt>
    <dgm:pt modelId="{E510016E-7F66-47F8-B825-DB0F26982F07}" type="pres">
      <dgm:prSet presAssocID="{519F1498-B3AA-4F0E-A510-85A397A997DA}" presName="spacerR" presStyleCnt="0"/>
      <dgm:spPr/>
    </dgm:pt>
    <dgm:pt modelId="{E5B00BBF-B776-4CB6-B455-82E34FA884D5}" type="pres">
      <dgm:prSet presAssocID="{56AE3147-1407-4E42-9384-22C0624B3C9E}" presName="node" presStyleLbl="node1" presStyleIdx="1" presStyleCnt="5">
        <dgm:presLayoutVars>
          <dgm:bulletEnabled val="1"/>
        </dgm:presLayoutVars>
      </dgm:prSet>
      <dgm:spPr/>
      <dgm:t>
        <a:bodyPr/>
        <a:lstStyle/>
        <a:p>
          <a:endParaRPr lang="en-US"/>
        </a:p>
      </dgm:t>
    </dgm:pt>
    <dgm:pt modelId="{540F996A-8E00-43AB-B146-A80BC7DF551E}" type="pres">
      <dgm:prSet presAssocID="{625896A4-8910-4B56-98EF-DC65EB46F6D5}" presName="spacerL" presStyleCnt="0"/>
      <dgm:spPr/>
    </dgm:pt>
    <dgm:pt modelId="{6C0E4F65-A9F5-44CA-A0AB-8B1BB2C6F3D6}" type="pres">
      <dgm:prSet presAssocID="{625896A4-8910-4B56-98EF-DC65EB46F6D5}" presName="sibTrans" presStyleLbl="sibTrans2D1" presStyleIdx="1" presStyleCnt="4"/>
      <dgm:spPr/>
      <dgm:t>
        <a:bodyPr/>
        <a:lstStyle/>
        <a:p>
          <a:endParaRPr lang="en-US"/>
        </a:p>
      </dgm:t>
    </dgm:pt>
    <dgm:pt modelId="{1FF18919-ED37-4E4F-90BC-C8E338059622}" type="pres">
      <dgm:prSet presAssocID="{625896A4-8910-4B56-98EF-DC65EB46F6D5}" presName="spacerR" presStyleCnt="0"/>
      <dgm:spPr/>
    </dgm:pt>
    <dgm:pt modelId="{F04D938E-944A-474D-97A8-66786A89F5E1}" type="pres">
      <dgm:prSet presAssocID="{AE62C05E-03DD-496C-9048-3CF8CEB35B40}" presName="node" presStyleLbl="node1" presStyleIdx="2" presStyleCnt="5">
        <dgm:presLayoutVars>
          <dgm:bulletEnabled val="1"/>
        </dgm:presLayoutVars>
      </dgm:prSet>
      <dgm:spPr/>
      <dgm:t>
        <a:bodyPr/>
        <a:lstStyle/>
        <a:p>
          <a:endParaRPr lang="en-US"/>
        </a:p>
      </dgm:t>
    </dgm:pt>
    <dgm:pt modelId="{816A5717-247E-446E-858F-42C9F0CFF4F5}" type="pres">
      <dgm:prSet presAssocID="{38A3BCFD-2B45-4330-9EE0-508C08E737ED}" presName="spacerL" presStyleCnt="0"/>
      <dgm:spPr/>
    </dgm:pt>
    <dgm:pt modelId="{B0368CF4-81ED-4B7B-8C27-1897A40F18A5}" type="pres">
      <dgm:prSet presAssocID="{38A3BCFD-2B45-4330-9EE0-508C08E737ED}" presName="sibTrans" presStyleLbl="sibTrans2D1" presStyleIdx="2" presStyleCnt="4"/>
      <dgm:spPr/>
      <dgm:t>
        <a:bodyPr/>
        <a:lstStyle/>
        <a:p>
          <a:endParaRPr lang="en-US"/>
        </a:p>
      </dgm:t>
    </dgm:pt>
    <dgm:pt modelId="{4C91F876-EA0A-4468-8BC5-A4F9529478AE}" type="pres">
      <dgm:prSet presAssocID="{38A3BCFD-2B45-4330-9EE0-508C08E737ED}" presName="spacerR" presStyleCnt="0"/>
      <dgm:spPr/>
    </dgm:pt>
    <dgm:pt modelId="{3EE162B3-B17A-4C49-8D4F-4605FF7858F2}" type="pres">
      <dgm:prSet presAssocID="{2C4FD2DA-AC7F-48C6-963E-2D03B74031E1}" presName="node" presStyleLbl="node1" presStyleIdx="3" presStyleCnt="5">
        <dgm:presLayoutVars>
          <dgm:bulletEnabled val="1"/>
        </dgm:presLayoutVars>
      </dgm:prSet>
      <dgm:spPr/>
      <dgm:t>
        <a:bodyPr/>
        <a:lstStyle/>
        <a:p>
          <a:endParaRPr lang="en-US"/>
        </a:p>
      </dgm:t>
    </dgm:pt>
    <dgm:pt modelId="{FC700947-6D12-45F2-B5B2-F5E6F832B56B}" type="pres">
      <dgm:prSet presAssocID="{34A9652E-150A-4A4D-982D-C0DC8053C10A}" presName="spacerL" presStyleCnt="0"/>
      <dgm:spPr/>
    </dgm:pt>
    <dgm:pt modelId="{EBA6EC66-5DFA-4E7D-9EC2-586305E9E67C}" type="pres">
      <dgm:prSet presAssocID="{34A9652E-150A-4A4D-982D-C0DC8053C10A}" presName="sibTrans" presStyleLbl="sibTrans2D1" presStyleIdx="3" presStyleCnt="4"/>
      <dgm:spPr/>
      <dgm:t>
        <a:bodyPr/>
        <a:lstStyle/>
        <a:p>
          <a:endParaRPr lang="en-US"/>
        </a:p>
      </dgm:t>
    </dgm:pt>
    <dgm:pt modelId="{8C61FC48-A0BE-4EFB-BA0E-86E2A2BE400D}" type="pres">
      <dgm:prSet presAssocID="{34A9652E-150A-4A4D-982D-C0DC8053C10A}" presName="spacerR" presStyleCnt="0"/>
      <dgm:spPr/>
    </dgm:pt>
    <dgm:pt modelId="{E36F621A-4E2E-4260-AC37-EE413527296D}" type="pres">
      <dgm:prSet presAssocID="{E9DD6075-A6BC-4EFF-A903-D89E05FD5979}" presName="node" presStyleLbl="node1" presStyleIdx="4" presStyleCnt="5">
        <dgm:presLayoutVars>
          <dgm:bulletEnabled val="1"/>
        </dgm:presLayoutVars>
      </dgm:prSet>
      <dgm:spPr/>
      <dgm:t>
        <a:bodyPr/>
        <a:lstStyle/>
        <a:p>
          <a:endParaRPr lang="en-US"/>
        </a:p>
      </dgm:t>
    </dgm:pt>
  </dgm:ptLst>
  <dgm:cxnLst>
    <dgm:cxn modelId="{1DD6E083-D538-43EF-AC05-4A89ECFE3DFD}" srcId="{117FB0AF-62E4-4355-9B57-32B27AE12802}" destId="{BB18930D-614E-406C-8DF1-72B5482FFF0B}" srcOrd="0" destOrd="0" parTransId="{FBE478B6-B290-46CE-B8B4-0712A8B6F955}" sibTransId="{519F1498-B3AA-4F0E-A510-85A397A997DA}"/>
    <dgm:cxn modelId="{009FF1EF-94E5-47BC-A3EA-8D3527A47832}" type="presOf" srcId="{2C4FD2DA-AC7F-48C6-963E-2D03B74031E1}" destId="{3EE162B3-B17A-4C49-8D4F-4605FF7858F2}" srcOrd="0" destOrd="0" presId="urn:microsoft.com/office/officeart/2005/8/layout/equation1"/>
    <dgm:cxn modelId="{A3ACC1EC-7904-4844-B4AB-147DEFB00ABB}" type="presOf" srcId="{519F1498-B3AA-4F0E-A510-85A397A997DA}" destId="{5A9D77E6-98BA-403B-838A-73AA593DC93C}" srcOrd="0" destOrd="0" presId="urn:microsoft.com/office/officeart/2005/8/layout/equation1"/>
    <dgm:cxn modelId="{728BACC2-1798-49A9-AEAC-84CD08EBC1AC}" type="presOf" srcId="{34A9652E-150A-4A4D-982D-C0DC8053C10A}" destId="{EBA6EC66-5DFA-4E7D-9EC2-586305E9E67C}" srcOrd="0" destOrd="0" presId="urn:microsoft.com/office/officeart/2005/8/layout/equation1"/>
    <dgm:cxn modelId="{A6768B71-D9B8-467F-B45B-852D18A22737}" type="presOf" srcId="{BB18930D-614E-406C-8DF1-72B5482FFF0B}" destId="{FE6486A4-69F8-4189-A5B7-A7AD68E47E7B}" srcOrd="0" destOrd="0" presId="urn:microsoft.com/office/officeart/2005/8/layout/equation1"/>
    <dgm:cxn modelId="{9B5EF0CA-4D5C-4B25-99F7-B1139C734778}" srcId="{117FB0AF-62E4-4355-9B57-32B27AE12802}" destId="{56AE3147-1407-4E42-9384-22C0624B3C9E}" srcOrd="1" destOrd="0" parTransId="{BA2A9609-F00A-4837-B3E9-371AB7CB573A}" sibTransId="{625896A4-8910-4B56-98EF-DC65EB46F6D5}"/>
    <dgm:cxn modelId="{9BBF362E-75A3-4D9E-8026-AC144F4577B2}" type="presOf" srcId="{AE62C05E-03DD-496C-9048-3CF8CEB35B40}" destId="{F04D938E-944A-474D-97A8-66786A89F5E1}" srcOrd="0" destOrd="0" presId="urn:microsoft.com/office/officeart/2005/8/layout/equation1"/>
    <dgm:cxn modelId="{55D3AC77-8AAC-4E55-90D4-B8EAA90AF53F}" srcId="{117FB0AF-62E4-4355-9B57-32B27AE12802}" destId="{AE62C05E-03DD-496C-9048-3CF8CEB35B40}" srcOrd="2" destOrd="0" parTransId="{823B0189-0E75-41C9-824C-B6FDCE72ACB3}" sibTransId="{38A3BCFD-2B45-4330-9EE0-508C08E737ED}"/>
    <dgm:cxn modelId="{06F633BD-551A-44A4-889C-16BD73347060}" type="presOf" srcId="{117FB0AF-62E4-4355-9B57-32B27AE12802}" destId="{5E2E35CD-2112-485B-8B6C-96F8D6EA162D}" srcOrd="0" destOrd="0" presId="urn:microsoft.com/office/officeart/2005/8/layout/equation1"/>
    <dgm:cxn modelId="{D7710CFC-D0E9-4A2E-A39B-92F7A6D6985E}" srcId="{117FB0AF-62E4-4355-9B57-32B27AE12802}" destId="{E9DD6075-A6BC-4EFF-A903-D89E05FD5979}" srcOrd="4" destOrd="0" parTransId="{50ED5B46-A83E-4594-AACC-F3CF7B2C92DF}" sibTransId="{2F88983D-EF85-4E1E-B34B-02DB2B0D93E2}"/>
    <dgm:cxn modelId="{BCB87255-32E7-4913-A542-4C1F78D0A1B3}" type="presOf" srcId="{E9DD6075-A6BC-4EFF-A903-D89E05FD5979}" destId="{E36F621A-4E2E-4260-AC37-EE413527296D}" srcOrd="0" destOrd="0" presId="urn:microsoft.com/office/officeart/2005/8/layout/equation1"/>
    <dgm:cxn modelId="{839C36E1-E5CA-43D7-BBB1-90CF03159930}" type="presOf" srcId="{38A3BCFD-2B45-4330-9EE0-508C08E737ED}" destId="{B0368CF4-81ED-4B7B-8C27-1897A40F18A5}" srcOrd="0" destOrd="0" presId="urn:microsoft.com/office/officeart/2005/8/layout/equation1"/>
    <dgm:cxn modelId="{12113280-93CB-48CE-882D-90B6F4381955}" type="presOf" srcId="{625896A4-8910-4B56-98EF-DC65EB46F6D5}" destId="{6C0E4F65-A9F5-44CA-A0AB-8B1BB2C6F3D6}" srcOrd="0" destOrd="0" presId="urn:microsoft.com/office/officeart/2005/8/layout/equation1"/>
    <dgm:cxn modelId="{032FE9AB-AB4A-44D3-AE08-295ACB6A8733}" type="presOf" srcId="{56AE3147-1407-4E42-9384-22C0624B3C9E}" destId="{E5B00BBF-B776-4CB6-B455-82E34FA884D5}" srcOrd="0" destOrd="0" presId="urn:microsoft.com/office/officeart/2005/8/layout/equation1"/>
    <dgm:cxn modelId="{803A62D4-82B3-46FB-8996-5B3C70B2C33C}" srcId="{117FB0AF-62E4-4355-9B57-32B27AE12802}" destId="{2C4FD2DA-AC7F-48C6-963E-2D03B74031E1}" srcOrd="3" destOrd="0" parTransId="{41821158-1412-44A2-9BC4-7B9DA06A4446}" sibTransId="{34A9652E-150A-4A4D-982D-C0DC8053C10A}"/>
    <dgm:cxn modelId="{3541208F-BBEC-469E-B469-3B89BD049FF7}" type="presParOf" srcId="{5E2E35CD-2112-485B-8B6C-96F8D6EA162D}" destId="{FE6486A4-69F8-4189-A5B7-A7AD68E47E7B}" srcOrd="0" destOrd="0" presId="urn:microsoft.com/office/officeart/2005/8/layout/equation1"/>
    <dgm:cxn modelId="{EA90DAF6-AF2E-45D8-B6BC-70E06C745159}" type="presParOf" srcId="{5E2E35CD-2112-485B-8B6C-96F8D6EA162D}" destId="{459CD007-1A15-4E6A-8EC6-7BC96E915197}" srcOrd="1" destOrd="0" presId="urn:microsoft.com/office/officeart/2005/8/layout/equation1"/>
    <dgm:cxn modelId="{3D8ECE8F-D651-4806-ACD6-A49F33C53447}" type="presParOf" srcId="{5E2E35CD-2112-485B-8B6C-96F8D6EA162D}" destId="{5A9D77E6-98BA-403B-838A-73AA593DC93C}" srcOrd="2" destOrd="0" presId="urn:microsoft.com/office/officeart/2005/8/layout/equation1"/>
    <dgm:cxn modelId="{2710D41F-41BB-4CAD-8B01-1448112A629C}" type="presParOf" srcId="{5E2E35CD-2112-485B-8B6C-96F8D6EA162D}" destId="{E510016E-7F66-47F8-B825-DB0F26982F07}" srcOrd="3" destOrd="0" presId="urn:microsoft.com/office/officeart/2005/8/layout/equation1"/>
    <dgm:cxn modelId="{E9A0F551-EF1F-4A0C-B8F4-8B70D9B0B1E7}" type="presParOf" srcId="{5E2E35CD-2112-485B-8B6C-96F8D6EA162D}" destId="{E5B00BBF-B776-4CB6-B455-82E34FA884D5}" srcOrd="4" destOrd="0" presId="urn:microsoft.com/office/officeart/2005/8/layout/equation1"/>
    <dgm:cxn modelId="{D990408D-EEEF-4933-B7C1-B8C5AF769EAF}" type="presParOf" srcId="{5E2E35CD-2112-485B-8B6C-96F8D6EA162D}" destId="{540F996A-8E00-43AB-B146-A80BC7DF551E}" srcOrd="5" destOrd="0" presId="urn:microsoft.com/office/officeart/2005/8/layout/equation1"/>
    <dgm:cxn modelId="{5B7CCAAD-CA76-4B6D-A873-2845CA292817}" type="presParOf" srcId="{5E2E35CD-2112-485B-8B6C-96F8D6EA162D}" destId="{6C0E4F65-A9F5-44CA-A0AB-8B1BB2C6F3D6}" srcOrd="6" destOrd="0" presId="urn:microsoft.com/office/officeart/2005/8/layout/equation1"/>
    <dgm:cxn modelId="{958F9CFD-CA20-469D-97C0-71B1CC5AE3F7}" type="presParOf" srcId="{5E2E35CD-2112-485B-8B6C-96F8D6EA162D}" destId="{1FF18919-ED37-4E4F-90BC-C8E338059622}" srcOrd="7" destOrd="0" presId="urn:microsoft.com/office/officeart/2005/8/layout/equation1"/>
    <dgm:cxn modelId="{0EF93DF9-D738-405D-B83D-B091544EC51E}" type="presParOf" srcId="{5E2E35CD-2112-485B-8B6C-96F8D6EA162D}" destId="{F04D938E-944A-474D-97A8-66786A89F5E1}" srcOrd="8" destOrd="0" presId="urn:microsoft.com/office/officeart/2005/8/layout/equation1"/>
    <dgm:cxn modelId="{67F50B1F-D18A-46A7-8052-6A09EEFAC40B}" type="presParOf" srcId="{5E2E35CD-2112-485B-8B6C-96F8D6EA162D}" destId="{816A5717-247E-446E-858F-42C9F0CFF4F5}" srcOrd="9" destOrd="0" presId="urn:microsoft.com/office/officeart/2005/8/layout/equation1"/>
    <dgm:cxn modelId="{92E592C5-76DD-4760-B030-9BA9FA3DE68A}" type="presParOf" srcId="{5E2E35CD-2112-485B-8B6C-96F8D6EA162D}" destId="{B0368CF4-81ED-4B7B-8C27-1897A40F18A5}" srcOrd="10" destOrd="0" presId="urn:microsoft.com/office/officeart/2005/8/layout/equation1"/>
    <dgm:cxn modelId="{3C4C56A4-C4C4-42F4-9C2C-990A4606662F}" type="presParOf" srcId="{5E2E35CD-2112-485B-8B6C-96F8D6EA162D}" destId="{4C91F876-EA0A-4468-8BC5-A4F9529478AE}" srcOrd="11" destOrd="0" presId="urn:microsoft.com/office/officeart/2005/8/layout/equation1"/>
    <dgm:cxn modelId="{6EAB163F-6BF6-489D-9BCD-DAAFADDE1BFB}" type="presParOf" srcId="{5E2E35CD-2112-485B-8B6C-96F8D6EA162D}" destId="{3EE162B3-B17A-4C49-8D4F-4605FF7858F2}" srcOrd="12" destOrd="0" presId="urn:microsoft.com/office/officeart/2005/8/layout/equation1"/>
    <dgm:cxn modelId="{2B05D4AA-ABAF-4750-B85E-5A9F65B2A624}" type="presParOf" srcId="{5E2E35CD-2112-485B-8B6C-96F8D6EA162D}" destId="{FC700947-6D12-45F2-B5B2-F5E6F832B56B}" srcOrd="13" destOrd="0" presId="urn:microsoft.com/office/officeart/2005/8/layout/equation1"/>
    <dgm:cxn modelId="{B6F8E408-D991-4B71-985C-EC26041E9756}" type="presParOf" srcId="{5E2E35CD-2112-485B-8B6C-96F8D6EA162D}" destId="{EBA6EC66-5DFA-4E7D-9EC2-586305E9E67C}" srcOrd="14" destOrd="0" presId="urn:microsoft.com/office/officeart/2005/8/layout/equation1"/>
    <dgm:cxn modelId="{7E7E576A-707B-41DD-8530-ACA1ED96EA8C}" type="presParOf" srcId="{5E2E35CD-2112-485B-8B6C-96F8D6EA162D}" destId="{8C61FC48-A0BE-4EFB-BA0E-86E2A2BE400D}" srcOrd="15" destOrd="0" presId="urn:microsoft.com/office/officeart/2005/8/layout/equation1"/>
    <dgm:cxn modelId="{508C0274-A368-4A80-8369-8CB2E015E68B}" type="presParOf" srcId="{5E2E35CD-2112-485B-8B6C-96F8D6EA162D}" destId="{E36F621A-4E2E-4260-AC37-EE413527296D}" srcOrd="16" destOrd="0" presId="urn:microsoft.com/office/officeart/2005/8/layout/equation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1" loCatId="process" qsTypeId="urn:microsoft.com/office/officeart/2005/8/quickstyle/simple1" qsCatId="simple" csTypeId="urn:microsoft.com/office/officeart/2005/8/colors/accent0_1" csCatId="mainScheme" phldr="1"/>
      <dgm:spPr/>
    </dgm:pt>
    <dgm:pt modelId="{BB18930D-614E-406C-8DF1-72B5482FFF0B}">
      <dgm:prSet phldrT="[Text]"/>
      <dgm:spPr>
        <a:solidFill>
          <a:srgbClr val="7030A0">
            <a:alpha val="10000"/>
          </a:srgbClr>
        </a:solidFill>
        <a:ln w="12700">
          <a:solidFill>
            <a:srgbClr val="7030A0"/>
          </a:solidFill>
        </a:ln>
      </dgm:spPr>
      <dgm:t>
        <a:bodyPr/>
        <a:lstStyle/>
        <a:p>
          <a:r>
            <a:rPr lang="en-US" b="0" dirty="0" smtClean="0">
              <a:solidFill>
                <a:srgbClr val="7030A0"/>
              </a:solidFill>
            </a:rPr>
            <a:t>Fee for Service</a:t>
          </a:r>
          <a:endParaRPr lang="en-US" b="0" dirty="0">
            <a:solidFill>
              <a:srgbClr val="7030A0"/>
            </a:solidFill>
          </a:endParaRPr>
        </a:p>
      </dgm:t>
    </dgm:pt>
    <dgm:pt modelId="{FBE478B6-B290-46CE-B8B4-0712A8B6F955}" type="parTrans" cxnId="{1DD6E083-D538-43EF-AC05-4A89ECFE3DFD}">
      <dgm:prSet/>
      <dgm:spPr/>
      <dgm:t>
        <a:bodyPr/>
        <a:lstStyle/>
        <a:p>
          <a:endParaRPr lang="en-US"/>
        </a:p>
      </dgm:t>
    </dgm:pt>
    <dgm:pt modelId="{519F1498-B3AA-4F0E-A510-85A397A997DA}" type="sibTrans" cxnId="{1DD6E083-D538-43EF-AC05-4A89ECFE3DFD}">
      <dgm:prSet/>
      <dgm:spPr>
        <a:solidFill>
          <a:srgbClr val="7030A0">
            <a:alpha val="10000"/>
          </a:srgbClr>
        </a:solidFill>
        <a:ln>
          <a:solidFill>
            <a:srgbClr val="7030A0"/>
          </a:solidFill>
        </a:ln>
      </dgm:spPr>
      <dgm:t>
        <a:bodyPr/>
        <a:lstStyle/>
        <a:p>
          <a:endParaRPr lang="en-US">
            <a:solidFill>
              <a:srgbClr val="7030A0"/>
            </a:solidFill>
          </a:endParaRPr>
        </a:p>
      </dgm:t>
    </dgm:pt>
    <dgm:pt modelId="{56AE3147-1407-4E42-9384-22C0624B3C9E}">
      <dgm:prSet phldrT="[Text]"/>
      <dgm:spPr>
        <a:solidFill>
          <a:srgbClr val="7030A0">
            <a:alpha val="10000"/>
          </a:srgbClr>
        </a:solidFill>
        <a:ln w="12700">
          <a:solidFill>
            <a:srgbClr val="7030A0"/>
          </a:solidFill>
        </a:ln>
      </dgm:spPr>
      <dgm:t>
        <a:bodyPr/>
        <a:lstStyle/>
        <a:p>
          <a:r>
            <a:rPr lang="en-US" b="0" dirty="0" smtClean="0">
              <a:solidFill>
                <a:srgbClr val="7030A0"/>
              </a:solidFill>
            </a:rPr>
            <a:t>Quality Performance  Payment</a:t>
          </a:r>
          <a:endParaRPr lang="en-US" b="0" dirty="0">
            <a:solidFill>
              <a:srgbClr val="7030A0"/>
            </a:solidFill>
          </a:endParaRPr>
        </a:p>
      </dgm:t>
    </dgm:pt>
    <dgm:pt modelId="{BA2A9609-F00A-4837-B3E9-371AB7CB573A}" type="parTrans" cxnId="{9B5EF0CA-4D5C-4B25-99F7-B1139C734778}">
      <dgm:prSet/>
      <dgm:spPr/>
      <dgm:t>
        <a:bodyPr/>
        <a:lstStyle/>
        <a:p>
          <a:endParaRPr lang="en-US"/>
        </a:p>
      </dgm:t>
    </dgm:pt>
    <dgm:pt modelId="{625896A4-8910-4B56-98EF-DC65EB46F6D5}" type="sibTrans" cxnId="{9B5EF0CA-4D5C-4B25-99F7-B1139C734778}">
      <dgm:prSet/>
      <dgm:spPr>
        <a:solidFill>
          <a:srgbClr val="7030A0">
            <a:alpha val="10000"/>
          </a:srgbClr>
        </a:solidFill>
        <a:ln>
          <a:solidFill>
            <a:srgbClr val="7030A0"/>
          </a:solidFill>
        </a:ln>
      </dgm:spPr>
      <dgm:t>
        <a:bodyPr/>
        <a:lstStyle/>
        <a:p>
          <a:endParaRPr lang="en-US">
            <a:solidFill>
              <a:srgbClr val="7030A0"/>
            </a:solidFill>
          </a:endParaRPr>
        </a:p>
      </dgm:t>
    </dgm:pt>
    <dgm:pt modelId="{E9DD6075-A6BC-4EFF-A903-D89E05FD5979}">
      <dgm:prSet phldrT="[Text]"/>
      <dgm:spPr>
        <a:solidFill>
          <a:srgbClr val="7030A0">
            <a:alpha val="10000"/>
          </a:srgbClr>
        </a:solidFill>
        <a:ln w="12700">
          <a:solidFill>
            <a:srgbClr val="7030A0"/>
          </a:solidFill>
        </a:ln>
      </dgm:spPr>
      <dgm:t>
        <a:bodyPr/>
        <a:lstStyle/>
        <a:p>
          <a:r>
            <a:rPr lang="en-US" b="0" dirty="0" smtClean="0">
              <a:solidFill>
                <a:srgbClr val="7030A0"/>
              </a:solidFill>
            </a:rPr>
            <a:t>Pediatric Model</a:t>
          </a:r>
          <a:endParaRPr lang="en-US" b="0" dirty="0">
            <a:solidFill>
              <a:srgbClr val="7030A0"/>
            </a:solidFill>
          </a:endParaRPr>
        </a:p>
      </dgm:t>
    </dgm:pt>
    <dgm:pt modelId="{50ED5B46-A83E-4594-AACC-F3CF7B2C92DF}" type="parTrans" cxnId="{D7710CFC-D0E9-4A2E-A39B-92F7A6D6985E}">
      <dgm:prSet/>
      <dgm:spPr/>
      <dgm:t>
        <a:bodyPr/>
        <a:lstStyle/>
        <a:p>
          <a:endParaRPr lang="en-US"/>
        </a:p>
      </dgm:t>
    </dgm:pt>
    <dgm:pt modelId="{2F88983D-EF85-4E1E-B34B-02DB2B0D93E2}" type="sibTrans" cxnId="{D7710CFC-D0E9-4A2E-A39B-92F7A6D6985E}">
      <dgm:prSet/>
      <dgm:spPr/>
      <dgm:t>
        <a:bodyPr/>
        <a:lstStyle/>
        <a:p>
          <a:endParaRPr lang="en-US"/>
        </a:p>
      </dgm:t>
    </dgm:pt>
    <dgm:pt modelId="{2C4FD2DA-AC7F-48C6-963E-2D03B74031E1}">
      <dgm:prSet phldrT="[Text]"/>
      <dgm:spPr>
        <a:solidFill>
          <a:srgbClr val="7030A0">
            <a:alpha val="10000"/>
          </a:srgbClr>
        </a:solidFill>
        <a:ln w="25400">
          <a:solidFill>
            <a:srgbClr val="7030A0"/>
          </a:solidFill>
        </a:ln>
      </dgm:spPr>
      <dgm:t>
        <a:bodyPr/>
        <a:lstStyle/>
        <a:p>
          <a:r>
            <a:rPr lang="en-US" b="0" dirty="0" smtClean="0">
              <a:solidFill>
                <a:srgbClr val="7030A0"/>
              </a:solidFill>
            </a:rPr>
            <a:t>BCR Efficiency Performance</a:t>
          </a:r>
          <a:endParaRPr lang="en-US" b="0" dirty="0">
            <a:solidFill>
              <a:srgbClr val="7030A0"/>
            </a:solidFill>
          </a:endParaRPr>
        </a:p>
      </dgm:t>
    </dgm:pt>
    <dgm:pt modelId="{41821158-1412-44A2-9BC4-7B9DA06A4446}" type="parTrans" cxnId="{803A62D4-82B3-46FB-8996-5B3C70B2C33C}">
      <dgm:prSet/>
      <dgm:spPr/>
      <dgm:t>
        <a:bodyPr/>
        <a:lstStyle/>
        <a:p>
          <a:endParaRPr lang="en-US"/>
        </a:p>
      </dgm:t>
    </dgm:pt>
    <dgm:pt modelId="{34A9652E-150A-4A4D-982D-C0DC8053C10A}" type="sibTrans" cxnId="{803A62D4-82B3-46FB-8996-5B3C70B2C33C}">
      <dgm:prSet/>
      <dgm:spPr>
        <a:solidFill>
          <a:srgbClr val="7030A0">
            <a:alpha val="10000"/>
          </a:srgbClr>
        </a:solidFill>
        <a:ln>
          <a:solidFill>
            <a:srgbClr val="7030A0"/>
          </a:solidFill>
        </a:ln>
      </dgm:spPr>
      <dgm:t>
        <a:bodyPr/>
        <a:lstStyle/>
        <a:p>
          <a:endParaRPr lang="en-US">
            <a:solidFill>
              <a:srgbClr val="7030A0"/>
            </a:solidFill>
          </a:endParaRPr>
        </a:p>
      </dgm:t>
    </dgm:pt>
    <dgm:pt modelId="{AE62C05E-03DD-496C-9048-3CF8CEB35B40}">
      <dgm:prSet phldrT="[Text]"/>
      <dgm:spPr>
        <a:solidFill>
          <a:srgbClr val="7030A0">
            <a:alpha val="10000"/>
          </a:srgbClr>
        </a:solidFill>
        <a:ln w="25400">
          <a:solidFill>
            <a:srgbClr val="7030A0"/>
          </a:solidFill>
        </a:ln>
      </dgm:spPr>
      <dgm:t>
        <a:bodyPr/>
        <a:lstStyle/>
        <a:p>
          <a:r>
            <a:rPr lang="en-US" b="0" dirty="0" smtClean="0">
              <a:solidFill>
                <a:srgbClr val="7030A0"/>
              </a:solidFill>
            </a:rPr>
            <a:t>BCR Quality Performance</a:t>
          </a:r>
          <a:endParaRPr lang="en-US" b="0" dirty="0">
            <a:solidFill>
              <a:srgbClr val="7030A0"/>
            </a:solidFill>
          </a:endParaRPr>
        </a:p>
      </dgm:t>
    </dgm:pt>
    <dgm:pt modelId="{823B0189-0E75-41C9-824C-B6FDCE72ACB3}" type="parTrans" cxnId="{55D3AC77-8AAC-4E55-90D4-B8EAA90AF53F}">
      <dgm:prSet/>
      <dgm:spPr/>
      <dgm:t>
        <a:bodyPr/>
        <a:lstStyle/>
        <a:p>
          <a:endParaRPr lang="en-US"/>
        </a:p>
      </dgm:t>
    </dgm:pt>
    <dgm:pt modelId="{38A3BCFD-2B45-4330-9EE0-508C08E737ED}" type="sibTrans" cxnId="{55D3AC77-8AAC-4E55-90D4-B8EAA90AF53F}">
      <dgm:prSet/>
      <dgm:spPr>
        <a:solidFill>
          <a:srgbClr val="7030A0">
            <a:alpha val="10000"/>
          </a:srgbClr>
        </a:solidFill>
        <a:ln>
          <a:solidFill>
            <a:srgbClr val="7030A0"/>
          </a:solidFill>
        </a:ln>
      </dgm:spPr>
      <dgm:t>
        <a:bodyPr/>
        <a:lstStyle/>
        <a:p>
          <a:endParaRPr lang="en-US">
            <a:solidFill>
              <a:srgbClr val="7030A0"/>
            </a:solidFill>
          </a:endParaRPr>
        </a:p>
      </dgm:t>
    </dgm:pt>
    <dgm:pt modelId="{5E2E35CD-2112-485B-8B6C-96F8D6EA162D}" type="pres">
      <dgm:prSet presAssocID="{117FB0AF-62E4-4355-9B57-32B27AE12802}" presName="linearFlow" presStyleCnt="0">
        <dgm:presLayoutVars>
          <dgm:dir/>
          <dgm:resizeHandles val="exact"/>
        </dgm:presLayoutVars>
      </dgm:prSet>
      <dgm:spPr/>
    </dgm:pt>
    <dgm:pt modelId="{FE6486A4-69F8-4189-A5B7-A7AD68E47E7B}" type="pres">
      <dgm:prSet presAssocID="{BB18930D-614E-406C-8DF1-72B5482FFF0B}" presName="node" presStyleLbl="node1" presStyleIdx="0" presStyleCnt="5">
        <dgm:presLayoutVars>
          <dgm:bulletEnabled val="1"/>
        </dgm:presLayoutVars>
      </dgm:prSet>
      <dgm:spPr/>
      <dgm:t>
        <a:bodyPr/>
        <a:lstStyle/>
        <a:p>
          <a:endParaRPr lang="en-US"/>
        </a:p>
      </dgm:t>
    </dgm:pt>
    <dgm:pt modelId="{459CD007-1A15-4E6A-8EC6-7BC96E915197}" type="pres">
      <dgm:prSet presAssocID="{519F1498-B3AA-4F0E-A510-85A397A997DA}" presName="spacerL" presStyleCnt="0"/>
      <dgm:spPr/>
    </dgm:pt>
    <dgm:pt modelId="{5A9D77E6-98BA-403B-838A-73AA593DC93C}" type="pres">
      <dgm:prSet presAssocID="{519F1498-B3AA-4F0E-A510-85A397A997DA}" presName="sibTrans" presStyleLbl="sibTrans2D1" presStyleIdx="0" presStyleCnt="4"/>
      <dgm:spPr/>
      <dgm:t>
        <a:bodyPr/>
        <a:lstStyle/>
        <a:p>
          <a:endParaRPr lang="en-US"/>
        </a:p>
      </dgm:t>
    </dgm:pt>
    <dgm:pt modelId="{E510016E-7F66-47F8-B825-DB0F26982F07}" type="pres">
      <dgm:prSet presAssocID="{519F1498-B3AA-4F0E-A510-85A397A997DA}" presName="spacerR" presStyleCnt="0"/>
      <dgm:spPr/>
    </dgm:pt>
    <dgm:pt modelId="{E5B00BBF-B776-4CB6-B455-82E34FA884D5}" type="pres">
      <dgm:prSet presAssocID="{56AE3147-1407-4E42-9384-22C0624B3C9E}" presName="node" presStyleLbl="node1" presStyleIdx="1" presStyleCnt="5">
        <dgm:presLayoutVars>
          <dgm:bulletEnabled val="1"/>
        </dgm:presLayoutVars>
      </dgm:prSet>
      <dgm:spPr/>
      <dgm:t>
        <a:bodyPr/>
        <a:lstStyle/>
        <a:p>
          <a:endParaRPr lang="en-US"/>
        </a:p>
      </dgm:t>
    </dgm:pt>
    <dgm:pt modelId="{540F996A-8E00-43AB-B146-A80BC7DF551E}" type="pres">
      <dgm:prSet presAssocID="{625896A4-8910-4B56-98EF-DC65EB46F6D5}" presName="spacerL" presStyleCnt="0"/>
      <dgm:spPr/>
    </dgm:pt>
    <dgm:pt modelId="{6C0E4F65-A9F5-44CA-A0AB-8B1BB2C6F3D6}" type="pres">
      <dgm:prSet presAssocID="{625896A4-8910-4B56-98EF-DC65EB46F6D5}" presName="sibTrans" presStyleLbl="sibTrans2D1" presStyleIdx="1" presStyleCnt="4"/>
      <dgm:spPr/>
      <dgm:t>
        <a:bodyPr/>
        <a:lstStyle/>
        <a:p>
          <a:endParaRPr lang="en-US"/>
        </a:p>
      </dgm:t>
    </dgm:pt>
    <dgm:pt modelId="{1FF18919-ED37-4E4F-90BC-C8E338059622}" type="pres">
      <dgm:prSet presAssocID="{625896A4-8910-4B56-98EF-DC65EB46F6D5}" presName="spacerR" presStyleCnt="0"/>
      <dgm:spPr/>
    </dgm:pt>
    <dgm:pt modelId="{F04D938E-944A-474D-97A8-66786A89F5E1}" type="pres">
      <dgm:prSet presAssocID="{AE62C05E-03DD-496C-9048-3CF8CEB35B40}" presName="node" presStyleLbl="node1" presStyleIdx="2" presStyleCnt="5">
        <dgm:presLayoutVars>
          <dgm:bulletEnabled val="1"/>
        </dgm:presLayoutVars>
      </dgm:prSet>
      <dgm:spPr/>
      <dgm:t>
        <a:bodyPr/>
        <a:lstStyle/>
        <a:p>
          <a:endParaRPr lang="en-US"/>
        </a:p>
      </dgm:t>
    </dgm:pt>
    <dgm:pt modelId="{816A5717-247E-446E-858F-42C9F0CFF4F5}" type="pres">
      <dgm:prSet presAssocID="{38A3BCFD-2B45-4330-9EE0-508C08E737ED}" presName="spacerL" presStyleCnt="0"/>
      <dgm:spPr/>
    </dgm:pt>
    <dgm:pt modelId="{B0368CF4-81ED-4B7B-8C27-1897A40F18A5}" type="pres">
      <dgm:prSet presAssocID="{38A3BCFD-2B45-4330-9EE0-508C08E737ED}" presName="sibTrans" presStyleLbl="sibTrans2D1" presStyleIdx="2" presStyleCnt="4"/>
      <dgm:spPr/>
      <dgm:t>
        <a:bodyPr/>
        <a:lstStyle/>
        <a:p>
          <a:endParaRPr lang="en-US"/>
        </a:p>
      </dgm:t>
    </dgm:pt>
    <dgm:pt modelId="{4C91F876-EA0A-4468-8BC5-A4F9529478AE}" type="pres">
      <dgm:prSet presAssocID="{38A3BCFD-2B45-4330-9EE0-508C08E737ED}" presName="spacerR" presStyleCnt="0"/>
      <dgm:spPr/>
    </dgm:pt>
    <dgm:pt modelId="{3EE162B3-B17A-4C49-8D4F-4605FF7858F2}" type="pres">
      <dgm:prSet presAssocID="{2C4FD2DA-AC7F-48C6-963E-2D03B74031E1}" presName="node" presStyleLbl="node1" presStyleIdx="3" presStyleCnt="5">
        <dgm:presLayoutVars>
          <dgm:bulletEnabled val="1"/>
        </dgm:presLayoutVars>
      </dgm:prSet>
      <dgm:spPr/>
      <dgm:t>
        <a:bodyPr/>
        <a:lstStyle/>
        <a:p>
          <a:endParaRPr lang="en-US"/>
        </a:p>
      </dgm:t>
    </dgm:pt>
    <dgm:pt modelId="{FC700947-6D12-45F2-B5B2-F5E6F832B56B}" type="pres">
      <dgm:prSet presAssocID="{34A9652E-150A-4A4D-982D-C0DC8053C10A}" presName="spacerL" presStyleCnt="0"/>
      <dgm:spPr/>
    </dgm:pt>
    <dgm:pt modelId="{EBA6EC66-5DFA-4E7D-9EC2-586305E9E67C}" type="pres">
      <dgm:prSet presAssocID="{34A9652E-150A-4A4D-982D-C0DC8053C10A}" presName="sibTrans" presStyleLbl="sibTrans2D1" presStyleIdx="3" presStyleCnt="4"/>
      <dgm:spPr/>
      <dgm:t>
        <a:bodyPr/>
        <a:lstStyle/>
        <a:p>
          <a:endParaRPr lang="en-US"/>
        </a:p>
      </dgm:t>
    </dgm:pt>
    <dgm:pt modelId="{8C61FC48-A0BE-4EFB-BA0E-86E2A2BE400D}" type="pres">
      <dgm:prSet presAssocID="{34A9652E-150A-4A4D-982D-C0DC8053C10A}" presName="spacerR" presStyleCnt="0"/>
      <dgm:spPr/>
    </dgm:pt>
    <dgm:pt modelId="{E36F621A-4E2E-4260-AC37-EE413527296D}" type="pres">
      <dgm:prSet presAssocID="{E9DD6075-A6BC-4EFF-A903-D89E05FD5979}" presName="node" presStyleLbl="node1" presStyleIdx="4" presStyleCnt="5">
        <dgm:presLayoutVars>
          <dgm:bulletEnabled val="1"/>
        </dgm:presLayoutVars>
      </dgm:prSet>
      <dgm:spPr/>
      <dgm:t>
        <a:bodyPr/>
        <a:lstStyle/>
        <a:p>
          <a:endParaRPr lang="en-US"/>
        </a:p>
      </dgm:t>
    </dgm:pt>
  </dgm:ptLst>
  <dgm:cxnLst>
    <dgm:cxn modelId="{4835232F-A0DC-4E87-AF7D-1A1C55F76495}" type="presOf" srcId="{2C4FD2DA-AC7F-48C6-963E-2D03B74031E1}" destId="{3EE162B3-B17A-4C49-8D4F-4605FF7858F2}" srcOrd="0" destOrd="0" presId="urn:microsoft.com/office/officeart/2005/8/layout/equation1"/>
    <dgm:cxn modelId="{1DD6E083-D538-43EF-AC05-4A89ECFE3DFD}" srcId="{117FB0AF-62E4-4355-9B57-32B27AE12802}" destId="{BB18930D-614E-406C-8DF1-72B5482FFF0B}" srcOrd="0" destOrd="0" parTransId="{FBE478B6-B290-46CE-B8B4-0712A8B6F955}" sibTransId="{519F1498-B3AA-4F0E-A510-85A397A997DA}"/>
    <dgm:cxn modelId="{CCC023D2-09D0-48F4-961D-AB58F3D8A76E}" type="presOf" srcId="{56AE3147-1407-4E42-9384-22C0624B3C9E}" destId="{E5B00BBF-B776-4CB6-B455-82E34FA884D5}" srcOrd="0" destOrd="0" presId="urn:microsoft.com/office/officeart/2005/8/layout/equation1"/>
    <dgm:cxn modelId="{9B023C20-5262-4C0A-917C-7135EACE2A8D}" type="presOf" srcId="{34A9652E-150A-4A4D-982D-C0DC8053C10A}" destId="{EBA6EC66-5DFA-4E7D-9EC2-586305E9E67C}" srcOrd="0" destOrd="0" presId="urn:microsoft.com/office/officeart/2005/8/layout/equation1"/>
    <dgm:cxn modelId="{1B2418DC-B39A-4FA8-9E05-80856B74FB8E}" type="presOf" srcId="{E9DD6075-A6BC-4EFF-A903-D89E05FD5979}" destId="{E36F621A-4E2E-4260-AC37-EE413527296D}" srcOrd="0" destOrd="0" presId="urn:microsoft.com/office/officeart/2005/8/layout/equation1"/>
    <dgm:cxn modelId="{00EF4665-4AC1-429B-AC96-C170F2AA11D0}" type="presOf" srcId="{625896A4-8910-4B56-98EF-DC65EB46F6D5}" destId="{6C0E4F65-A9F5-44CA-A0AB-8B1BB2C6F3D6}" srcOrd="0" destOrd="0" presId="urn:microsoft.com/office/officeart/2005/8/layout/equation1"/>
    <dgm:cxn modelId="{EA7F0D75-1333-493A-B9FB-75708E433953}" type="presOf" srcId="{38A3BCFD-2B45-4330-9EE0-508C08E737ED}" destId="{B0368CF4-81ED-4B7B-8C27-1897A40F18A5}" srcOrd="0" destOrd="0" presId="urn:microsoft.com/office/officeart/2005/8/layout/equation1"/>
    <dgm:cxn modelId="{B265990B-2EC5-462B-9620-67F678418FC1}" type="presOf" srcId="{AE62C05E-03DD-496C-9048-3CF8CEB35B40}" destId="{F04D938E-944A-474D-97A8-66786A89F5E1}" srcOrd="0" destOrd="0" presId="urn:microsoft.com/office/officeart/2005/8/layout/equation1"/>
    <dgm:cxn modelId="{9B5EF0CA-4D5C-4B25-99F7-B1139C734778}" srcId="{117FB0AF-62E4-4355-9B57-32B27AE12802}" destId="{56AE3147-1407-4E42-9384-22C0624B3C9E}" srcOrd="1" destOrd="0" parTransId="{BA2A9609-F00A-4837-B3E9-371AB7CB573A}" sibTransId="{625896A4-8910-4B56-98EF-DC65EB46F6D5}"/>
    <dgm:cxn modelId="{778D543C-D3CC-4327-B485-CA84F6CFEC03}" type="presOf" srcId="{BB18930D-614E-406C-8DF1-72B5482FFF0B}" destId="{FE6486A4-69F8-4189-A5B7-A7AD68E47E7B}" srcOrd="0" destOrd="0" presId="urn:microsoft.com/office/officeart/2005/8/layout/equation1"/>
    <dgm:cxn modelId="{55D3AC77-8AAC-4E55-90D4-B8EAA90AF53F}" srcId="{117FB0AF-62E4-4355-9B57-32B27AE12802}" destId="{AE62C05E-03DD-496C-9048-3CF8CEB35B40}" srcOrd="2" destOrd="0" parTransId="{823B0189-0E75-41C9-824C-B6FDCE72ACB3}" sibTransId="{38A3BCFD-2B45-4330-9EE0-508C08E737ED}"/>
    <dgm:cxn modelId="{BDC5953B-DD44-44FF-8E39-EC84C2D2ECCA}" type="presOf" srcId="{519F1498-B3AA-4F0E-A510-85A397A997DA}" destId="{5A9D77E6-98BA-403B-838A-73AA593DC93C}" srcOrd="0" destOrd="0" presId="urn:microsoft.com/office/officeart/2005/8/layout/equation1"/>
    <dgm:cxn modelId="{62C78E30-7FED-4619-837F-74213AC8146A}" type="presOf" srcId="{117FB0AF-62E4-4355-9B57-32B27AE12802}" destId="{5E2E35CD-2112-485B-8B6C-96F8D6EA162D}" srcOrd="0" destOrd="0" presId="urn:microsoft.com/office/officeart/2005/8/layout/equation1"/>
    <dgm:cxn modelId="{D7710CFC-D0E9-4A2E-A39B-92F7A6D6985E}" srcId="{117FB0AF-62E4-4355-9B57-32B27AE12802}" destId="{E9DD6075-A6BC-4EFF-A903-D89E05FD5979}" srcOrd="4" destOrd="0" parTransId="{50ED5B46-A83E-4594-AACC-F3CF7B2C92DF}" sibTransId="{2F88983D-EF85-4E1E-B34B-02DB2B0D93E2}"/>
    <dgm:cxn modelId="{803A62D4-82B3-46FB-8996-5B3C70B2C33C}" srcId="{117FB0AF-62E4-4355-9B57-32B27AE12802}" destId="{2C4FD2DA-AC7F-48C6-963E-2D03B74031E1}" srcOrd="3" destOrd="0" parTransId="{41821158-1412-44A2-9BC4-7B9DA06A4446}" sibTransId="{34A9652E-150A-4A4D-982D-C0DC8053C10A}"/>
    <dgm:cxn modelId="{C3FB1264-023A-471C-9633-136B2F81F729}" type="presParOf" srcId="{5E2E35CD-2112-485B-8B6C-96F8D6EA162D}" destId="{FE6486A4-69F8-4189-A5B7-A7AD68E47E7B}" srcOrd="0" destOrd="0" presId="urn:microsoft.com/office/officeart/2005/8/layout/equation1"/>
    <dgm:cxn modelId="{83A1D11B-E1F8-49F2-83B2-4000BFC60B7C}" type="presParOf" srcId="{5E2E35CD-2112-485B-8B6C-96F8D6EA162D}" destId="{459CD007-1A15-4E6A-8EC6-7BC96E915197}" srcOrd="1" destOrd="0" presId="urn:microsoft.com/office/officeart/2005/8/layout/equation1"/>
    <dgm:cxn modelId="{49F6034B-E194-4263-8281-5C11FE8009C0}" type="presParOf" srcId="{5E2E35CD-2112-485B-8B6C-96F8D6EA162D}" destId="{5A9D77E6-98BA-403B-838A-73AA593DC93C}" srcOrd="2" destOrd="0" presId="urn:microsoft.com/office/officeart/2005/8/layout/equation1"/>
    <dgm:cxn modelId="{18E05E0D-5F1A-4221-A045-DA2447B8C3B4}" type="presParOf" srcId="{5E2E35CD-2112-485B-8B6C-96F8D6EA162D}" destId="{E510016E-7F66-47F8-B825-DB0F26982F07}" srcOrd="3" destOrd="0" presId="urn:microsoft.com/office/officeart/2005/8/layout/equation1"/>
    <dgm:cxn modelId="{CFACF754-8E4F-439F-AAB0-265D676EF303}" type="presParOf" srcId="{5E2E35CD-2112-485B-8B6C-96F8D6EA162D}" destId="{E5B00BBF-B776-4CB6-B455-82E34FA884D5}" srcOrd="4" destOrd="0" presId="urn:microsoft.com/office/officeart/2005/8/layout/equation1"/>
    <dgm:cxn modelId="{BAD55474-95B7-4E2D-9E73-B18283BE7B8B}" type="presParOf" srcId="{5E2E35CD-2112-485B-8B6C-96F8D6EA162D}" destId="{540F996A-8E00-43AB-B146-A80BC7DF551E}" srcOrd="5" destOrd="0" presId="urn:microsoft.com/office/officeart/2005/8/layout/equation1"/>
    <dgm:cxn modelId="{39E565A5-B41B-4EB0-AE01-925507F530F5}" type="presParOf" srcId="{5E2E35CD-2112-485B-8B6C-96F8D6EA162D}" destId="{6C0E4F65-A9F5-44CA-A0AB-8B1BB2C6F3D6}" srcOrd="6" destOrd="0" presId="urn:microsoft.com/office/officeart/2005/8/layout/equation1"/>
    <dgm:cxn modelId="{CB12D8B1-5C4E-40AE-AA56-C0D290AA474A}" type="presParOf" srcId="{5E2E35CD-2112-485B-8B6C-96F8D6EA162D}" destId="{1FF18919-ED37-4E4F-90BC-C8E338059622}" srcOrd="7" destOrd="0" presId="urn:microsoft.com/office/officeart/2005/8/layout/equation1"/>
    <dgm:cxn modelId="{606ACE00-000E-4E89-B5DE-112CD46D2151}" type="presParOf" srcId="{5E2E35CD-2112-485B-8B6C-96F8D6EA162D}" destId="{F04D938E-944A-474D-97A8-66786A89F5E1}" srcOrd="8" destOrd="0" presId="urn:microsoft.com/office/officeart/2005/8/layout/equation1"/>
    <dgm:cxn modelId="{A850148C-E872-4B4D-85E3-F0C096BCA067}" type="presParOf" srcId="{5E2E35CD-2112-485B-8B6C-96F8D6EA162D}" destId="{816A5717-247E-446E-858F-42C9F0CFF4F5}" srcOrd="9" destOrd="0" presId="urn:microsoft.com/office/officeart/2005/8/layout/equation1"/>
    <dgm:cxn modelId="{2C80EAF5-6305-47FB-8EA2-2B189702E451}" type="presParOf" srcId="{5E2E35CD-2112-485B-8B6C-96F8D6EA162D}" destId="{B0368CF4-81ED-4B7B-8C27-1897A40F18A5}" srcOrd="10" destOrd="0" presId="urn:microsoft.com/office/officeart/2005/8/layout/equation1"/>
    <dgm:cxn modelId="{7D480491-E126-4594-82EE-772182939FDA}" type="presParOf" srcId="{5E2E35CD-2112-485B-8B6C-96F8D6EA162D}" destId="{4C91F876-EA0A-4468-8BC5-A4F9529478AE}" srcOrd="11" destOrd="0" presId="urn:microsoft.com/office/officeart/2005/8/layout/equation1"/>
    <dgm:cxn modelId="{991CEBF8-4ECC-4476-8EE1-93A390124D67}" type="presParOf" srcId="{5E2E35CD-2112-485B-8B6C-96F8D6EA162D}" destId="{3EE162B3-B17A-4C49-8D4F-4605FF7858F2}" srcOrd="12" destOrd="0" presId="urn:microsoft.com/office/officeart/2005/8/layout/equation1"/>
    <dgm:cxn modelId="{57B6BF7D-29AA-4C36-B54E-122EE55662FD}" type="presParOf" srcId="{5E2E35CD-2112-485B-8B6C-96F8D6EA162D}" destId="{FC700947-6D12-45F2-B5B2-F5E6F832B56B}" srcOrd="13" destOrd="0" presId="urn:microsoft.com/office/officeart/2005/8/layout/equation1"/>
    <dgm:cxn modelId="{2323AA3F-841B-4260-8DB6-F7EC2815BB56}" type="presParOf" srcId="{5E2E35CD-2112-485B-8B6C-96F8D6EA162D}" destId="{EBA6EC66-5DFA-4E7D-9EC2-586305E9E67C}" srcOrd="14" destOrd="0" presId="urn:microsoft.com/office/officeart/2005/8/layout/equation1"/>
    <dgm:cxn modelId="{113291BF-B021-4D8D-B065-BE7A184348B1}" type="presParOf" srcId="{5E2E35CD-2112-485B-8B6C-96F8D6EA162D}" destId="{8C61FC48-A0BE-4EFB-BA0E-86E2A2BE400D}" srcOrd="15" destOrd="0" presId="urn:microsoft.com/office/officeart/2005/8/layout/equation1"/>
    <dgm:cxn modelId="{D9AF4B43-E7E2-4709-B22C-8F2C8A3BDAD2}" type="presParOf" srcId="{5E2E35CD-2112-485B-8B6C-96F8D6EA162D}" destId="{E36F621A-4E2E-4260-AC37-EE413527296D}" srcOrd="16" destOrd="0" presId="urn:microsoft.com/office/officeart/2005/8/layout/equation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1" loCatId="process" qsTypeId="urn:microsoft.com/office/officeart/2005/8/quickstyle/simple1" qsCatId="simple" csTypeId="urn:microsoft.com/office/officeart/2005/8/colors/accent0_1" csCatId="mainScheme" phldr="1"/>
      <dgm:spPr/>
    </dgm:pt>
    <dgm:pt modelId="{BB18930D-614E-406C-8DF1-72B5482FFF0B}">
      <dgm:prSet phldrT="[Text]" custT="1"/>
      <dgm:spPr>
        <a:solidFill>
          <a:schemeClr val="tx1">
            <a:alpha val="10000"/>
          </a:schemeClr>
        </a:solidFill>
      </dgm:spPr>
      <dgm:t>
        <a:bodyPr/>
        <a:lstStyle/>
        <a:p>
          <a:pPr algn="ctr"/>
          <a:r>
            <a:rPr lang="en-US" sz="1000" dirty="0" smtClean="0"/>
            <a:t>Fee for Service</a:t>
          </a:r>
          <a:endParaRPr lang="en-US" sz="1000" dirty="0"/>
        </a:p>
      </dgm:t>
    </dgm:pt>
    <dgm:pt modelId="{FBE478B6-B290-46CE-B8B4-0712A8B6F955}" type="parTrans" cxnId="{1DD6E083-D538-43EF-AC05-4A89ECFE3DFD}">
      <dgm:prSet/>
      <dgm:spPr/>
      <dgm:t>
        <a:bodyPr/>
        <a:lstStyle/>
        <a:p>
          <a:endParaRPr lang="en-US">
            <a:solidFill>
              <a:schemeClr val="bg1">
                <a:lumMod val="50000"/>
              </a:schemeClr>
            </a:solidFill>
          </a:endParaRPr>
        </a:p>
      </dgm:t>
    </dgm:pt>
    <dgm:pt modelId="{519F1498-B3AA-4F0E-A510-85A397A997DA}" type="sibTrans" cxnId="{1DD6E083-D538-43EF-AC05-4A89ECFE3DFD}">
      <dgm:prSet/>
      <dgm:spPr/>
      <dgm:t>
        <a:bodyPr/>
        <a:lstStyle/>
        <a:p>
          <a:endParaRPr lang="en-US" dirty="0">
            <a:solidFill>
              <a:srgbClr val="00535F"/>
            </a:solidFill>
          </a:endParaRPr>
        </a:p>
      </dgm:t>
    </dgm:pt>
    <dgm:pt modelId="{56AE3147-1407-4E42-9384-22C0624B3C9E}">
      <dgm:prSet phldrT="[Text]"/>
      <dgm:spPr>
        <a:solidFill>
          <a:schemeClr val="tx1">
            <a:alpha val="10000"/>
          </a:schemeClr>
        </a:solidFill>
      </dgm:spPr>
      <dgm:t>
        <a:bodyPr/>
        <a:lstStyle/>
        <a:p>
          <a:r>
            <a:rPr lang="en-US" dirty="0" smtClean="0"/>
            <a:t>Quality Improvement Payment</a:t>
          </a:r>
          <a:endParaRPr lang="en-US" dirty="0"/>
        </a:p>
      </dgm:t>
    </dgm:pt>
    <dgm:pt modelId="{BA2A9609-F00A-4837-B3E9-371AB7CB573A}" type="parTrans" cxnId="{9B5EF0CA-4D5C-4B25-99F7-B1139C734778}">
      <dgm:prSet/>
      <dgm:spPr/>
      <dgm:t>
        <a:bodyPr/>
        <a:lstStyle/>
        <a:p>
          <a:endParaRPr lang="en-US">
            <a:solidFill>
              <a:schemeClr val="bg1">
                <a:lumMod val="50000"/>
              </a:schemeClr>
            </a:solidFill>
          </a:endParaRPr>
        </a:p>
      </dgm:t>
    </dgm:pt>
    <dgm:pt modelId="{625896A4-8910-4B56-98EF-DC65EB46F6D5}" type="sibTrans" cxnId="{9B5EF0CA-4D5C-4B25-99F7-B1139C734778}">
      <dgm:prSet/>
      <dgm:spPr/>
      <dgm:t>
        <a:bodyPr/>
        <a:lstStyle/>
        <a:p>
          <a:endParaRPr lang="en-US" dirty="0">
            <a:solidFill>
              <a:srgbClr val="00535F"/>
            </a:solidFill>
          </a:endParaRPr>
        </a:p>
      </dgm:t>
    </dgm:pt>
    <dgm:pt modelId="{6F79827C-5F36-44DE-BC89-425344BCF1D2}">
      <dgm:prSet phldrT="[Text]"/>
      <dgm:spPr>
        <a:solidFill>
          <a:schemeClr val="tx1">
            <a:alpha val="10000"/>
          </a:schemeClr>
        </a:solidFill>
      </dgm:spPr>
      <dgm:t>
        <a:bodyPr/>
        <a:lstStyle/>
        <a:p>
          <a:r>
            <a:rPr lang="en-US" dirty="0" smtClean="0"/>
            <a:t>Shared Savings</a:t>
          </a:r>
          <a:endParaRPr lang="en-US" dirty="0"/>
        </a:p>
      </dgm:t>
    </dgm:pt>
    <dgm:pt modelId="{06CF7503-5F13-4733-B1CE-9E21D2598A1B}" type="parTrans" cxnId="{D8AE9730-E9C8-40E7-AC5F-9BAE0A6A2D2A}">
      <dgm:prSet/>
      <dgm:spPr/>
      <dgm:t>
        <a:bodyPr/>
        <a:lstStyle/>
        <a:p>
          <a:endParaRPr lang="en-US">
            <a:solidFill>
              <a:schemeClr val="bg1">
                <a:lumMod val="50000"/>
              </a:schemeClr>
            </a:solidFill>
          </a:endParaRPr>
        </a:p>
      </dgm:t>
    </dgm:pt>
    <dgm:pt modelId="{5A375C0E-45A9-48B4-A04A-E52296D1048E}" type="sibTrans" cxnId="{D8AE9730-E9C8-40E7-AC5F-9BAE0A6A2D2A}">
      <dgm:prSet/>
      <dgm:spPr/>
      <dgm:t>
        <a:bodyPr/>
        <a:lstStyle/>
        <a:p>
          <a:endParaRPr lang="en-US" dirty="0">
            <a:solidFill>
              <a:schemeClr val="bg1">
                <a:lumMod val="50000"/>
              </a:schemeClr>
            </a:solidFill>
          </a:endParaRPr>
        </a:p>
      </dgm:t>
    </dgm:pt>
    <dgm:pt modelId="{E9DD6075-A6BC-4EFF-A903-D89E05FD5979}">
      <dgm:prSet phldrT="[Text]"/>
      <dgm:spPr>
        <a:solidFill>
          <a:schemeClr val="tx1">
            <a:alpha val="10000"/>
          </a:schemeClr>
        </a:solidFill>
      </dgm:spPr>
      <dgm:t>
        <a:bodyPr/>
        <a:lstStyle/>
        <a:p>
          <a:r>
            <a:rPr lang="en-US" dirty="0" smtClean="0"/>
            <a:t>Quality Shared Savings Model</a:t>
          </a:r>
          <a:endParaRPr lang="en-US" dirty="0"/>
        </a:p>
      </dgm:t>
    </dgm:pt>
    <dgm:pt modelId="{50ED5B46-A83E-4594-AACC-F3CF7B2C92DF}" type="parTrans" cxnId="{D7710CFC-D0E9-4A2E-A39B-92F7A6D6985E}">
      <dgm:prSet/>
      <dgm:spPr/>
      <dgm:t>
        <a:bodyPr/>
        <a:lstStyle/>
        <a:p>
          <a:endParaRPr lang="en-US"/>
        </a:p>
      </dgm:t>
    </dgm:pt>
    <dgm:pt modelId="{2F88983D-EF85-4E1E-B34B-02DB2B0D93E2}" type="sibTrans" cxnId="{D7710CFC-D0E9-4A2E-A39B-92F7A6D6985E}">
      <dgm:prSet/>
      <dgm:spPr/>
      <dgm:t>
        <a:bodyPr/>
        <a:lstStyle/>
        <a:p>
          <a:endParaRPr lang="en-US"/>
        </a:p>
      </dgm:t>
    </dgm:pt>
    <dgm:pt modelId="{5E2E35CD-2112-485B-8B6C-96F8D6EA162D}" type="pres">
      <dgm:prSet presAssocID="{117FB0AF-62E4-4355-9B57-32B27AE12802}" presName="linearFlow" presStyleCnt="0">
        <dgm:presLayoutVars>
          <dgm:dir/>
          <dgm:resizeHandles val="exact"/>
        </dgm:presLayoutVars>
      </dgm:prSet>
      <dgm:spPr/>
    </dgm:pt>
    <dgm:pt modelId="{FE6486A4-69F8-4189-A5B7-A7AD68E47E7B}" type="pres">
      <dgm:prSet presAssocID="{BB18930D-614E-406C-8DF1-72B5482FFF0B}" presName="node" presStyleLbl="node1" presStyleIdx="0" presStyleCnt="4">
        <dgm:presLayoutVars>
          <dgm:bulletEnabled val="1"/>
        </dgm:presLayoutVars>
      </dgm:prSet>
      <dgm:spPr/>
      <dgm:t>
        <a:bodyPr/>
        <a:lstStyle/>
        <a:p>
          <a:endParaRPr lang="en-US"/>
        </a:p>
      </dgm:t>
    </dgm:pt>
    <dgm:pt modelId="{459CD007-1A15-4E6A-8EC6-7BC96E915197}" type="pres">
      <dgm:prSet presAssocID="{519F1498-B3AA-4F0E-A510-85A397A997DA}" presName="spacerL" presStyleCnt="0"/>
      <dgm:spPr/>
    </dgm:pt>
    <dgm:pt modelId="{5A9D77E6-98BA-403B-838A-73AA593DC93C}" type="pres">
      <dgm:prSet presAssocID="{519F1498-B3AA-4F0E-A510-85A397A997DA}" presName="sibTrans" presStyleLbl="sibTrans2D1" presStyleIdx="0" presStyleCnt="3"/>
      <dgm:spPr/>
      <dgm:t>
        <a:bodyPr/>
        <a:lstStyle/>
        <a:p>
          <a:endParaRPr lang="en-US"/>
        </a:p>
      </dgm:t>
    </dgm:pt>
    <dgm:pt modelId="{E510016E-7F66-47F8-B825-DB0F26982F07}" type="pres">
      <dgm:prSet presAssocID="{519F1498-B3AA-4F0E-A510-85A397A997DA}" presName="spacerR" presStyleCnt="0"/>
      <dgm:spPr/>
    </dgm:pt>
    <dgm:pt modelId="{E5B00BBF-B776-4CB6-B455-82E34FA884D5}" type="pres">
      <dgm:prSet presAssocID="{56AE3147-1407-4E42-9384-22C0624B3C9E}" presName="node" presStyleLbl="node1" presStyleIdx="1" presStyleCnt="4">
        <dgm:presLayoutVars>
          <dgm:bulletEnabled val="1"/>
        </dgm:presLayoutVars>
      </dgm:prSet>
      <dgm:spPr/>
      <dgm:t>
        <a:bodyPr/>
        <a:lstStyle/>
        <a:p>
          <a:endParaRPr lang="en-US"/>
        </a:p>
      </dgm:t>
    </dgm:pt>
    <dgm:pt modelId="{540F996A-8E00-43AB-B146-A80BC7DF551E}" type="pres">
      <dgm:prSet presAssocID="{625896A4-8910-4B56-98EF-DC65EB46F6D5}" presName="spacerL" presStyleCnt="0"/>
      <dgm:spPr/>
    </dgm:pt>
    <dgm:pt modelId="{6C0E4F65-A9F5-44CA-A0AB-8B1BB2C6F3D6}" type="pres">
      <dgm:prSet presAssocID="{625896A4-8910-4B56-98EF-DC65EB46F6D5}" presName="sibTrans" presStyleLbl="sibTrans2D1" presStyleIdx="1" presStyleCnt="3"/>
      <dgm:spPr/>
      <dgm:t>
        <a:bodyPr/>
        <a:lstStyle/>
        <a:p>
          <a:endParaRPr lang="en-US"/>
        </a:p>
      </dgm:t>
    </dgm:pt>
    <dgm:pt modelId="{1FF18919-ED37-4E4F-90BC-C8E338059622}" type="pres">
      <dgm:prSet presAssocID="{625896A4-8910-4B56-98EF-DC65EB46F6D5}" presName="spacerR" presStyleCnt="0"/>
      <dgm:spPr/>
    </dgm:pt>
    <dgm:pt modelId="{D6A9457B-085C-4009-B85C-F74B079D97C2}" type="pres">
      <dgm:prSet presAssocID="{6F79827C-5F36-44DE-BC89-425344BCF1D2}" presName="node" presStyleLbl="node1" presStyleIdx="2" presStyleCnt="4">
        <dgm:presLayoutVars>
          <dgm:bulletEnabled val="1"/>
        </dgm:presLayoutVars>
      </dgm:prSet>
      <dgm:spPr/>
      <dgm:t>
        <a:bodyPr/>
        <a:lstStyle/>
        <a:p>
          <a:endParaRPr lang="en-US"/>
        </a:p>
      </dgm:t>
    </dgm:pt>
    <dgm:pt modelId="{9E1B2037-5D21-495B-82EE-965D3D8DFB91}" type="pres">
      <dgm:prSet presAssocID="{5A375C0E-45A9-48B4-A04A-E52296D1048E}" presName="spacerL" presStyleCnt="0"/>
      <dgm:spPr/>
    </dgm:pt>
    <dgm:pt modelId="{35CC981B-78E2-4565-94F8-A1213F3A8B77}" type="pres">
      <dgm:prSet presAssocID="{5A375C0E-45A9-48B4-A04A-E52296D1048E}" presName="sibTrans" presStyleLbl="sibTrans2D1" presStyleIdx="2" presStyleCnt="3"/>
      <dgm:spPr/>
      <dgm:t>
        <a:bodyPr/>
        <a:lstStyle/>
        <a:p>
          <a:endParaRPr lang="en-US"/>
        </a:p>
      </dgm:t>
    </dgm:pt>
    <dgm:pt modelId="{CCFCC117-0571-47CF-93AC-8BA9460851BA}" type="pres">
      <dgm:prSet presAssocID="{5A375C0E-45A9-48B4-A04A-E52296D1048E}" presName="spacerR" presStyleCnt="0"/>
      <dgm:spPr/>
    </dgm:pt>
    <dgm:pt modelId="{E36F621A-4E2E-4260-AC37-EE413527296D}" type="pres">
      <dgm:prSet presAssocID="{E9DD6075-A6BC-4EFF-A903-D89E05FD5979}" presName="node" presStyleLbl="node1" presStyleIdx="3" presStyleCnt="4">
        <dgm:presLayoutVars>
          <dgm:bulletEnabled val="1"/>
        </dgm:presLayoutVars>
      </dgm:prSet>
      <dgm:spPr/>
      <dgm:t>
        <a:bodyPr/>
        <a:lstStyle/>
        <a:p>
          <a:endParaRPr lang="en-US"/>
        </a:p>
      </dgm:t>
    </dgm:pt>
  </dgm:ptLst>
  <dgm:cxnLst>
    <dgm:cxn modelId="{F0A189B1-D8BD-46B5-8F18-34FFA19FF179}" type="presOf" srcId="{6F79827C-5F36-44DE-BC89-425344BCF1D2}" destId="{D6A9457B-085C-4009-B85C-F74B079D97C2}" srcOrd="0" destOrd="0" presId="urn:microsoft.com/office/officeart/2005/8/layout/equation1"/>
    <dgm:cxn modelId="{D8AE9730-E9C8-40E7-AC5F-9BAE0A6A2D2A}" srcId="{117FB0AF-62E4-4355-9B57-32B27AE12802}" destId="{6F79827C-5F36-44DE-BC89-425344BCF1D2}" srcOrd="2" destOrd="0" parTransId="{06CF7503-5F13-4733-B1CE-9E21D2598A1B}" sibTransId="{5A375C0E-45A9-48B4-A04A-E52296D1048E}"/>
    <dgm:cxn modelId="{99A29640-6C5B-414A-811D-89528D9DD620}" type="presOf" srcId="{117FB0AF-62E4-4355-9B57-32B27AE12802}" destId="{5E2E35CD-2112-485B-8B6C-96F8D6EA162D}" srcOrd="0" destOrd="0" presId="urn:microsoft.com/office/officeart/2005/8/layout/equation1"/>
    <dgm:cxn modelId="{1DD6E083-D538-43EF-AC05-4A89ECFE3DFD}" srcId="{117FB0AF-62E4-4355-9B57-32B27AE12802}" destId="{BB18930D-614E-406C-8DF1-72B5482FFF0B}" srcOrd="0" destOrd="0" parTransId="{FBE478B6-B290-46CE-B8B4-0712A8B6F955}" sibTransId="{519F1498-B3AA-4F0E-A510-85A397A997DA}"/>
    <dgm:cxn modelId="{05AE7393-343C-431F-8B47-55E8218ED71F}" type="presOf" srcId="{56AE3147-1407-4E42-9384-22C0624B3C9E}" destId="{E5B00BBF-B776-4CB6-B455-82E34FA884D5}" srcOrd="0" destOrd="0" presId="urn:microsoft.com/office/officeart/2005/8/layout/equation1"/>
    <dgm:cxn modelId="{9B5EF0CA-4D5C-4B25-99F7-B1139C734778}" srcId="{117FB0AF-62E4-4355-9B57-32B27AE12802}" destId="{56AE3147-1407-4E42-9384-22C0624B3C9E}" srcOrd="1" destOrd="0" parTransId="{BA2A9609-F00A-4837-B3E9-371AB7CB573A}" sibTransId="{625896A4-8910-4B56-98EF-DC65EB46F6D5}"/>
    <dgm:cxn modelId="{0D741BBA-5423-46E0-A024-FE6BC844E04F}" type="presOf" srcId="{519F1498-B3AA-4F0E-A510-85A397A997DA}" destId="{5A9D77E6-98BA-403B-838A-73AA593DC93C}" srcOrd="0" destOrd="0" presId="urn:microsoft.com/office/officeart/2005/8/layout/equation1"/>
    <dgm:cxn modelId="{CE3C5DC8-D0CE-40AD-A18E-F01AFB8DDD21}" type="presOf" srcId="{5A375C0E-45A9-48B4-A04A-E52296D1048E}" destId="{35CC981B-78E2-4565-94F8-A1213F3A8B77}" srcOrd="0" destOrd="0" presId="urn:microsoft.com/office/officeart/2005/8/layout/equation1"/>
    <dgm:cxn modelId="{9B5ABFD4-F243-4506-B1CA-E71C5CD3BD31}" type="presOf" srcId="{625896A4-8910-4B56-98EF-DC65EB46F6D5}" destId="{6C0E4F65-A9F5-44CA-A0AB-8B1BB2C6F3D6}" srcOrd="0" destOrd="0" presId="urn:microsoft.com/office/officeart/2005/8/layout/equation1"/>
    <dgm:cxn modelId="{C93BA63C-70AA-4136-A67E-5BFEEC8B0D9F}" type="presOf" srcId="{BB18930D-614E-406C-8DF1-72B5482FFF0B}" destId="{FE6486A4-69F8-4189-A5B7-A7AD68E47E7B}" srcOrd="0" destOrd="0" presId="urn:microsoft.com/office/officeart/2005/8/layout/equation1"/>
    <dgm:cxn modelId="{D7710CFC-D0E9-4A2E-A39B-92F7A6D6985E}" srcId="{117FB0AF-62E4-4355-9B57-32B27AE12802}" destId="{E9DD6075-A6BC-4EFF-A903-D89E05FD5979}" srcOrd="3" destOrd="0" parTransId="{50ED5B46-A83E-4594-AACC-F3CF7B2C92DF}" sibTransId="{2F88983D-EF85-4E1E-B34B-02DB2B0D93E2}"/>
    <dgm:cxn modelId="{85F5705C-CAB6-4E78-9DB8-610EA9C0AA3D}" type="presOf" srcId="{E9DD6075-A6BC-4EFF-A903-D89E05FD5979}" destId="{E36F621A-4E2E-4260-AC37-EE413527296D}" srcOrd="0" destOrd="0" presId="urn:microsoft.com/office/officeart/2005/8/layout/equation1"/>
    <dgm:cxn modelId="{ABE12CDC-6EA1-4566-8FDF-8B5C52BE08FE}" type="presParOf" srcId="{5E2E35CD-2112-485B-8B6C-96F8D6EA162D}" destId="{FE6486A4-69F8-4189-A5B7-A7AD68E47E7B}" srcOrd="0" destOrd="0" presId="urn:microsoft.com/office/officeart/2005/8/layout/equation1"/>
    <dgm:cxn modelId="{3551598E-07BF-4843-A93A-EA8220F790D2}" type="presParOf" srcId="{5E2E35CD-2112-485B-8B6C-96F8D6EA162D}" destId="{459CD007-1A15-4E6A-8EC6-7BC96E915197}" srcOrd="1" destOrd="0" presId="urn:microsoft.com/office/officeart/2005/8/layout/equation1"/>
    <dgm:cxn modelId="{752717C7-A598-421D-BE3C-7EAAF2C86033}" type="presParOf" srcId="{5E2E35CD-2112-485B-8B6C-96F8D6EA162D}" destId="{5A9D77E6-98BA-403B-838A-73AA593DC93C}" srcOrd="2" destOrd="0" presId="urn:microsoft.com/office/officeart/2005/8/layout/equation1"/>
    <dgm:cxn modelId="{7ABA5247-F347-4976-9354-F2A133F57466}" type="presParOf" srcId="{5E2E35CD-2112-485B-8B6C-96F8D6EA162D}" destId="{E510016E-7F66-47F8-B825-DB0F26982F07}" srcOrd="3" destOrd="0" presId="urn:microsoft.com/office/officeart/2005/8/layout/equation1"/>
    <dgm:cxn modelId="{07F01721-E7E7-486F-8731-388F045A3D85}" type="presParOf" srcId="{5E2E35CD-2112-485B-8B6C-96F8D6EA162D}" destId="{E5B00BBF-B776-4CB6-B455-82E34FA884D5}" srcOrd="4" destOrd="0" presId="urn:microsoft.com/office/officeart/2005/8/layout/equation1"/>
    <dgm:cxn modelId="{0E056960-D3FB-4074-81F3-7247D774211E}" type="presParOf" srcId="{5E2E35CD-2112-485B-8B6C-96F8D6EA162D}" destId="{540F996A-8E00-43AB-B146-A80BC7DF551E}" srcOrd="5" destOrd="0" presId="urn:microsoft.com/office/officeart/2005/8/layout/equation1"/>
    <dgm:cxn modelId="{D8AA254A-B8F8-4B15-AC23-7BC841259AEC}" type="presParOf" srcId="{5E2E35CD-2112-485B-8B6C-96F8D6EA162D}" destId="{6C0E4F65-A9F5-44CA-A0AB-8B1BB2C6F3D6}" srcOrd="6" destOrd="0" presId="urn:microsoft.com/office/officeart/2005/8/layout/equation1"/>
    <dgm:cxn modelId="{302EC919-7111-4E07-9124-C5F02D19DE14}" type="presParOf" srcId="{5E2E35CD-2112-485B-8B6C-96F8D6EA162D}" destId="{1FF18919-ED37-4E4F-90BC-C8E338059622}" srcOrd="7" destOrd="0" presId="urn:microsoft.com/office/officeart/2005/8/layout/equation1"/>
    <dgm:cxn modelId="{5CA01B28-C63A-4F69-A209-287DF23413EC}" type="presParOf" srcId="{5E2E35CD-2112-485B-8B6C-96F8D6EA162D}" destId="{D6A9457B-085C-4009-B85C-F74B079D97C2}" srcOrd="8" destOrd="0" presId="urn:microsoft.com/office/officeart/2005/8/layout/equation1"/>
    <dgm:cxn modelId="{F24AA25D-FFE4-4A95-AC66-CC9B0BCED2D2}" type="presParOf" srcId="{5E2E35CD-2112-485B-8B6C-96F8D6EA162D}" destId="{9E1B2037-5D21-495B-82EE-965D3D8DFB91}" srcOrd="9" destOrd="0" presId="urn:microsoft.com/office/officeart/2005/8/layout/equation1"/>
    <dgm:cxn modelId="{6AFF038F-B524-49CF-A5C3-6C9216FAB8AF}" type="presParOf" srcId="{5E2E35CD-2112-485B-8B6C-96F8D6EA162D}" destId="{35CC981B-78E2-4565-94F8-A1213F3A8B77}" srcOrd="10" destOrd="0" presId="urn:microsoft.com/office/officeart/2005/8/layout/equation1"/>
    <dgm:cxn modelId="{19254BAF-9436-479E-B2C8-0FB57DF0A7ED}" type="presParOf" srcId="{5E2E35CD-2112-485B-8B6C-96F8D6EA162D}" destId="{CCFCC117-0571-47CF-93AC-8BA9460851BA}" srcOrd="11" destOrd="0" presId="urn:microsoft.com/office/officeart/2005/8/layout/equation1"/>
    <dgm:cxn modelId="{E725B082-9A77-44B6-A52E-D1A4380C2284}" type="presParOf" srcId="{5E2E35CD-2112-485B-8B6C-96F8D6EA162D}" destId="{E36F621A-4E2E-4260-AC37-EE413527296D}" srcOrd="12" destOrd="0" presId="urn:microsoft.com/office/officeart/2005/8/layout/equation1"/>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2" loCatId="process" qsTypeId="urn:microsoft.com/office/officeart/2005/8/quickstyle/simple1" qsCatId="simple" csTypeId="urn:microsoft.com/office/officeart/2005/8/colors/accent0_1" csCatId="mainScheme" phldr="1"/>
      <dgm:spPr/>
      <dgm:t>
        <a:bodyPr/>
        <a:lstStyle/>
        <a:p>
          <a:endParaRPr lang="en-US"/>
        </a:p>
      </dgm:t>
    </dgm:pt>
    <dgm:pt modelId="{E9DD6075-A6BC-4EFF-A903-D89E05FD5979}">
      <dgm:prSet phldrT="[Text]" custT="1"/>
      <dgm:spPr>
        <a:solidFill>
          <a:schemeClr val="tx1">
            <a:alpha val="10000"/>
          </a:schemeClr>
        </a:solidFill>
      </dgm:spPr>
      <dgm:t>
        <a:bodyPr/>
        <a:lstStyle/>
        <a:p>
          <a:r>
            <a:rPr lang="en-US" sz="6000" dirty="0" smtClean="0"/>
            <a:t>$$$</a:t>
          </a:r>
          <a:r>
            <a:rPr lang="en-US" sz="4600" dirty="0" smtClean="0"/>
            <a:t>             </a:t>
          </a:r>
          <a:r>
            <a:rPr lang="en-US" sz="2800" dirty="0" smtClean="0"/>
            <a:t>Per Measure Met</a:t>
          </a:r>
          <a:endParaRPr lang="en-US" sz="2800" dirty="0"/>
        </a:p>
      </dgm:t>
    </dgm:pt>
    <dgm:pt modelId="{2F88983D-EF85-4E1E-B34B-02DB2B0D93E2}" type="sibTrans" cxnId="{D7710CFC-D0E9-4A2E-A39B-92F7A6D6985E}">
      <dgm:prSet/>
      <dgm:spPr/>
      <dgm:t>
        <a:bodyPr/>
        <a:lstStyle/>
        <a:p>
          <a:endParaRPr lang="en-US"/>
        </a:p>
      </dgm:t>
    </dgm:pt>
    <dgm:pt modelId="{50ED5B46-A83E-4594-AACC-F3CF7B2C92DF}" type="parTrans" cxnId="{D7710CFC-D0E9-4A2E-A39B-92F7A6D6985E}">
      <dgm:prSet/>
      <dgm:spPr/>
      <dgm:t>
        <a:bodyPr/>
        <a:lstStyle/>
        <a:p>
          <a:endParaRPr lang="en-US"/>
        </a:p>
      </dgm:t>
    </dgm:pt>
    <dgm:pt modelId="{56AE3147-1407-4E42-9384-22C0624B3C9E}">
      <dgm:prSet phldrT="[Text]"/>
      <dgm:spPr>
        <a:solidFill>
          <a:schemeClr val="tx1">
            <a:alpha val="10000"/>
          </a:schemeClr>
        </a:solidFill>
      </dgm:spPr>
      <dgm:t>
        <a:bodyPr/>
        <a:lstStyle/>
        <a:p>
          <a:r>
            <a:rPr lang="en-US" dirty="0" smtClean="0"/>
            <a:t>Meaningful Goals</a:t>
          </a:r>
          <a:endParaRPr lang="en-US" dirty="0"/>
        </a:p>
      </dgm:t>
    </dgm:pt>
    <dgm:pt modelId="{625896A4-8910-4B56-98EF-DC65EB46F6D5}" type="sibTrans" cxnId="{9B5EF0CA-4D5C-4B25-99F7-B1139C734778}">
      <dgm:prSet/>
      <dgm:spPr/>
      <dgm:t>
        <a:bodyPr/>
        <a:lstStyle/>
        <a:p>
          <a:endParaRPr lang="en-US" dirty="0">
            <a:solidFill>
              <a:srgbClr val="00535F"/>
            </a:solidFill>
          </a:endParaRPr>
        </a:p>
      </dgm:t>
    </dgm:pt>
    <dgm:pt modelId="{BA2A9609-F00A-4837-B3E9-371AB7CB573A}" type="parTrans" cxnId="{9B5EF0CA-4D5C-4B25-99F7-B1139C734778}">
      <dgm:prSet/>
      <dgm:spPr/>
      <dgm:t>
        <a:bodyPr/>
        <a:lstStyle/>
        <a:p>
          <a:endParaRPr lang="en-US">
            <a:solidFill>
              <a:schemeClr val="bg1">
                <a:lumMod val="50000"/>
              </a:schemeClr>
            </a:solidFill>
          </a:endParaRPr>
        </a:p>
      </dgm:t>
    </dgm:pt>
    <dgm:pt modelId="{BB18930D-614E-406C-8DF1-72B5482FFF0B}">
      <dgm:prSet phldrT="[Text]" custT="1"/>
      <dgm:spPr>
        <a:solidFill>
          <a:schemeClr val="tx1">
            <a:alpha val="10000"/>
          </a:schemeClr>
        </a:solidFill>
      </dgm:spPr>
      <dgm:t>
        <a:bodyPr/>
        <a:lstStyle/>
        <a:p>
          <a:pPr algn="ctr"/>
          <a:r>
            <a:rPr lang="en-US" sz="1800" dirty="0" smtClean="0"/>
            <a:t>Max. 10 quality targets per ACO</a:t>
          </a:r>
          <a:endParaRPr lang="en-US" sz="1800" dirty="0"/>
        </a:p>
      </dgm:t>
    </dgm:pt>
    <dgm:pt modelId="{519F1498-B3AA-4F0E-A510-85A397A997DA}" type="sibTrans" cxnId="{1DD6E083-D538-43EF-AC05-4A89ECFE3DFD}">
      <dgm:prSet/>
      <dgm:spPr/>
      <dgm:t>
        <a:bodyPr/>
        <a:lstStyle/>
        <a:p>
          <a:endParaRPr lang="en-US" dirty="0">
            <a:solidFill>
              <a:srgbClr val="00535F"/>
            </a:solidFill>
          </a:endParaRPr>
        </a:p>
      </dgm:t>
    </dgm:pt>
    <dgm:pt modelId="{FBE478B6-B290-46CE-B8B4-0712A8B6F955}" type="parTrans" cxnId="{1DD6E083-D538-43EF-AC05-4A89ECFE3DFD}">
      <dgm:prSet/>
      <dgm:spPr/>
      <dgm:t>
        <a:bodyPr/>
        <a:lstStyle/>
        <a:p>
          <a:endParaRPr lang="en-US">
            <a:solidFill>
              <a:schemeClr val="bg1">
                <a:lumMod val="50000"/>
              </a:schemeClr>
            </a:solidFill>
          </a:endParaRPr>
        </a:p>
      </dgm:t>
    </dgm:pt>
    <dgm:pt modelId="{841D0040-9AC7-4B37-85F9-C3A8F82C8A3C}" type="pres">
      <dgm:prSet presAssocID="{117FB0AF-62E4-4355-9B57-32B27AE12802}" presName="Name0" presStyleCnt="0">
        <dgm:presLayoutVars>
          <dgm:dir/>
          <dgm:resizeHandles val="exact"/>
        </dgm:presLayoutVars>
      </dgm:prSet>
      <dgm:spPr/>
      <dgm:t>
        <a:bodyPr/>
        <a:lstStyle/>
        <a:p>
          <a:endParaRPr lang="en-US"/>
        </a:p>
      </dgm:t>
    </dgm:pt>
    <dgm:pt modelId="{CEEDA427-241B-4879-A0B3-AC978F139212}" type="pres">
      <dgm:prSet presAssocID="{117FB0AF-62E4-4355-9B57-32B27AE12802}" presName="vNodes" presStyleCnt="0"/>
      <dgm:spPr/>
    </dgm:pt>
    <dgm:pt modelId="{991ACCE0-D2FC-489A-B22F-CA073D9FE070}" type="pres">
      <dgm:prSet presAssocID="{BB18930D-614E-406C-8DF1-72B5482FFF0B}" presName="node" presStyleLbl="node1" presStyleIdx="0" presStyleCnt="3">
        <dgm:presLayoutVars>
          <dgm:bulletEnabled val="1"/>
        </dgm:presLayoutVars>
      </dgm:prSet>
      <dgm:spPr/>
      <dgm:t>
        <a:bodyPr/>
        <a:lstStyle/>
        <a:p>
          <a:endParaRPr lang="en-US"/>
        </a:p>
      </dgm:t>
    </dgm:pt>
    <dgm:pt modelId="{65CFEDA7-BE18-43DD-8821-F9B86E224154}" type="pres">
      <dgm:prSet presAssocID="{519F1498-B3AA-4F0E-A510-85A397A997DA}" presName="spacerT" presStyleCnt="0"/>
      <dgm:spPr/>
    </dgm:pt>
    <dgm:pt modelId="{7D4A55E8-EF58-4D1F-BBAD-F9D59718EFA9}" type="pres">
      <dgm:prSet presAssocID="{519F1498-B3AA-4F0E-A510-85A397A997DA}" presName="sibTrans" presStyleLbl="sibTrans2D1" presStyleIdx="0" presStyleCnt="2"/>
      <dgm:spPr/>
      <dgm:t>
        <a:bodyPr/>
        <a:lstStyle/>
        <a:p>
          <a:endParaRPr lang="en-US"/>
        </a:p>
      </dgm:t>
    </dgm:pt>
    <dgm:pt modelId="{68FFCC3A-E3FB-4AFB-B7DD-EE69342CB25D}" type="pres">
      <dgm:prSet presAssocID="{519F1498-B3AA-4F0E-A510-85A397A997DA}" presName="spacerB" presStyleCnt="0"/>
      <dgm:spPr/>
    </dgm:pt>
    <dgm:pt modelId="{53D04C2A-4BB4-436B-BDFE-08CF0CCE2092}" type="pres">
      <dgm:prSet presAssocID="{56AE3147-1407-4E42-9384-22C0624B3C9E}" presName="node" presStyleLbl="node1" presStyleIdx="1" presStyleCnt="3">
        <dgm:presLayoutVars>
          <dgm:bulletEnabled val="1"/>
        </dgm:presLayoutVars>
      </dgm:prSet>
      <dgm:spPr/>
      <dgm:t>
        <a:bodyPr/>
        <a:lstStyle/>
        <a:p>
          <a:endParaRPr lang="en-US"/>
        </a:p>
      </dgm:t>
    </dgm:pt>
    <dgm:pt modelId="{DCDEA863-656B-4919-8EB0-6A326985F482}" type="pres">
      <dgm:prSet presAssocID="{117FB0AF-62E4-4355-9B57-32B27AE12802}" presName="sibTransLast" presStyleLbl="sibTrans2D1" presStyleIdx="1" presStyleCnt="2"/>
      <dgm:spPr/>
      <dgm:t>
        <a:bodyPr/>
        <a:lstStyle/>
        <a:p>
          <a:endParaRPr lang="en-US"/>
        </a:p>
      </dgm:t>
    </dgm:pt>
    <dgm:pt modelId="{E179DCEF-F920-415B-BA06-F7AAD99B4EB0}" type="pres">
      <dgm:prSet presAssocID="{117FB0AF-62E4-4355-9B57-32B27AE12802}" presName="connectorText" presStyleLbl="sibTrans2D1" presStyleIdx="1" presStyleCnt="2"/>
      <dgm:spPr/>
      <dgm:t>
        <a:bodyPr/>
        <a:lstStyle/>
        <a:p>
          <a:endParaRPr lang="en-US"/>
        </a:p>
      </dgm:t>
    </dgm:pt>
    <dgm:pt modelId="{777B01E1-7638-4355-82FB-E11261559D9B}" type="pres">
      <dgm:prSet presAssocID="{117FB0AF-62E4-4355-9B57-32B27AE12802}" presName="lastNode" presStyleLbl="node1" presStyleIdx="2" presStyleCnt="3">
        <dgm:presLayoutVars>
          <dgm:bulletEnabled val="1"/>
        </dgm:presLayoutVars>
      </dgm:prSet>
      <dgm:spPr/>
      <dgm:t>
        <a:bodyPr/>
        <a:lstStyle/>
        <a:p>
          <a:endParaRPr lang="en-US"/>
        </a:p>
      </dgm:t>
    </dgm:pt>
  </dgm:ptLst>
  <dgm:cxnLst>
    <dgm:cxn modelId="{919355B7-1DBB-4374-BC7C-75720109EACA}" type="presOf" srcId="{BB18930D-614E-406C-8DF1-72B5482FFF0B}" destId="{991ACCE0-D2FC-489A-B22F-CA073D9FE070}" srcOrd="0" destOrd="0" presId="urn:microsoft.com/office/officeart/2005/8/layout/equation2"/>
    <dgm:cxn modelId="{1DD6E083-D538-43EF-AC05-4A89ECFE3DFD}" srcId="{117FB0AF-62E4-4355-9B57-32B27AE12802}" destId="{BB18930D-614E-406C-8DF1-72B5482FFF0B}" srcOrd="0" destOrd="0" parTransId="{FBE478B6-B290-46CE-B8B4-0712A8B6F955}" sibTransId="{519F1498-B3AA-4F0E-A510-85A397A997DA}"/>
    <dgm:cxn modelId="{764E0F6D-7CA9-4520-BE4B-B485A1C9D84B}" type="presOf" srcId="{625896A4-8910-4B56-98EF-DC65EB46F6D5}" destId="{DCDEA863-656B-4919-8EB0-6A326985F482}" srcOrd="0" destOrd="0" presId="urn:microsoft.com/office/officeart/2005/8/layout/equation2"/>
    <dgm:cxn modelId="{99B5BB6D-4CC4-46AB-89FC-76DA0FF17AB8}" type="presOf" srcId="{56AE3147-1407-4E42-9384-22C0624B3C9E}" destId="{53D04C2A-4BB4-436B-BDFE-08CF0CCE2092}" srcOrd="0" destOrd="0" presId="urn:microsoft.com/office/officeart/2005/8/layout/equation2"/>
    <dgm:cxn modelId="{8B35B5C9-5AD1-4633-B2EC-4786AC65521E}" type="presOf" srcId="{E9DD6075-A6BC-4EFF-A903-D89E05FD5979}" destId="{777B01E1-7638-4355-82FB-E11261559D9B}" srcOrd="0" destOrd="0" presId="urn:microsoft.com/office/officeart/2005/8/layout/equation2"/>
    <dgm:cxn modelId="{9B5EF0CA-4D5C-4B25-99F7-B1139C734778}" srcId="{117FB0AF-62E4-4355-9B57-32B27AE12802}" destId="{56AE3147-1407-4E42-9384-22C0624B3C9E}" srcOrd="1" destOrd="0" parTransId="{BA2A9609-F00A-4837-B3E9-371AB7CB573A}" sibTransId="{625896A4-8910-4B56-98EF-DC65EB46F6D5}"/>
    <dgm:cxn modelId="{2953A38B-8634-4AA0-8138-620C654F4C7F}" type="presOf" srcId="{117FB0AF-62E4-4355-9B57-32B27AE12802}" destId="{841D0040-9AC7-4B37-85F9-C3A8F82C8A3C}" srcOrd="0" destOrd="0" presId="urn:microsoft.com/office/officeart/2005/8/layout/equation2"/>
    <dgm:cxn modelId="{D7710CFC-D0E9-4A2E-A39B-92F7A6D6985E}" srcId="{117FB0AF-62E4-4355-9B57-32B27AE12802}" destId="{E9DD6075-A6BC-4EFF-A903-D89E05FD5979}" srcOrd="2" destOrd="0" parTransId="{50ED5B46-A83E-4594-AACC-F3CF7B2C92DF}" sibTransId="{2F88983D-EF85-4E1E-B34B-02DB2B0D93E2}"/>
    <dgm:cxn modelId="{A0CB87AD-08F2-49B3-9500-13B0239C8E95}" type="presOf" srcId="{519F1498-B3AA-4F0E-A510-85A397A997DA}" destId="{7D4A55E8-EF58-4D1F-BBAD-F9D59718EFA9}" srcOrd="0" destOrd="0" presId="urn:microsoft.com/office/officeart/2005/8/layout/equation2"/>
    <dgm:cxn modelId="{75479C65-5F4E-43F0-9B30-CBC75C9F9B7D}" type="presOf" srcId="{625896A4-8910-4B56-98EF-DC65EB46F6D5}" destId="{E179DCEF-F920-415B-BA06-F7AAD99B4EB0}" srcOrd="1" destOrd="0" presId="urn:microsoft.com/office/officeart/2005/8/layout/equation2"/>
    <dgm:cxn modelId="{2094C4C4-6F7D-42B1-B276-6137C9E23EB9}" type="presParOf" srcId="{841D0040-9AC7-4B37-85F9-C3A8F82C8A3C}" destId="{CEEDA427-241B-4879-A0B3-AC978F139212}" srcOrd="0" destOrd="0" presId="urn:microsoft.com/office/officeart/2005/8/layout/equation2"/>
    <dgm:cxn modelId="{2CFC1CB2-E666-42D7-A338-E6AB80D503D1}" type="presParOf" srcId="{CEEDA427-241B-4879-A0B3-AC978F139212}" destId="{991ACCE0-D2FC-489A-B22F-CA073D9FE070}" srcOrd="0" destOrd="0" presId="urn:microsoft.com/office/officeart/2005/8/layout/equation2"/>
    <dgm:cxn modelId="{1C4B06CF-FF35-4DCC-9683-DC6CCD636E88}" type="presParOf" srcId="{CEEDA427-241B-4879-A0B3-AC978F139212}" destId="{65CFEDA7-BE18-43DD-8821-F9B86E224154}" srcOrd="1" destOrd="0" presId="urn:microsoft.com/office/officeart/2005/8/layout/equation2"/>
    <dgm:cxn modelId="{241F8203-98AA-47FF-AAB7-0BE7F26F4233}" type="presParOf" srcId="{CEEDA427-241B-4879-A0B3-AC978F139212}" destId="{7D4A55E8-EF58-4D1F-BBAD-F9D59718EFA9}" srcOrd="2" destOrd="0" presId="urn:microsoft.com/office/officeart/2005/8/layout/equation2"/>
    <dgm:cxn modelId="{B7F9278E-DA3D-4219-8F09-5672A41F8454}" type="presParOf" srcId="{CEEDA427-241B-4879-A0B3-AC978F139212}" destId="{68FFCC3A-E3FB-4AFB-B7DD-EE69342CB25D}" srcOrd="3" destOrd="0" presId="urn:microsoft.com/office/officeart/2005/8/layout/equation2"/>
    <dgm:cxn modelId="{4E9ED529-1FB5-48BE-AFC7-E7EA9AA154FB}" type="presParOf" srcId="{CEEDA427-241B-4879-A0B3-AC978F139212}" destId="{53D04C2A-4BB4-436B-BDFE-08CF0CCE2092}" srcOrd="4" destOrd="0" presId="urn:microsoft.com/office/officeart/2005/8/layout/equation2"/>
    <dgm:cxn modelId="{4358601A-E8F5-423F-82B8-A496ED5295FF}" type="presParOf" srcId="{841D0040-9AC7-4B37-85F9-C3A8F82C8A3C}" destId="{DCDEA863-656B-4919-8EB0-6A326985F482}" srcOrd="1" destOrd="0" presId="urn:microsoft.com/office/officeart/2005/8/layout/equation2"/>
    <dgm:cxn modelId="{D496674E-D707-4E47-B18A-BB03BD8DBD88}" type="presParOf" srcId="{DCDEA863-656B-4919-8EB0-6A326985F482}" destId="{E179DCEF-F920-415B-BA06-F7AAD99B4EB0}" srcOrd="0" destOrd="0" presId="urn:microsoft.com/office/officeart/2005/8/layout/equation2"/>
    <dgm:cxn modelId="{3D1200D6-59CA-499D-B33F-46E2D515BEFE}" type="presParOf" srcId="{841D0040-9AC7-4B37-85F9-C3A8F82C8A3C}" destId="{777B01E1-7638-4355-82FB-E11261559D9B}" srcOrd="2" destOrd="0" presId="urn:microsoft.com/office/officeart/2005/8/layout/equation2"/>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1" loCatId="process" qsTypeId="urn:microsoft.com/office/officeart/2005/8/quickstyle/simple1" qsCatId="simple" csTypeId="urn:microsoft.com/office/officeart/2005/8/colors/accent2_1" csCatId="accent2" phldr="1"/>
      <dgm:spPr/>
    </dgm:pt>
    <dgm:pt modelId="{BB18930D-614E-406C-8DF1-72B5482FFF0B}">
      <dgm:prSet phldrT="[Text]" custT="1"/>
      <dgm:spPr>
        <a:solidFill>
          <a:schemeClr val="accent2">
            <a:alpha val="10000"/>
          </a:schemeClr>
        </a:solidFill>
      </dgm:spPr>
      <dgm:t>
        <a:bodyPr/>
        <a:lstStyle/>
        <a:p>
          <a:pPr algn="ctr"/>
          <a:r>
            <a:rPr lang="en-US" sz="1200" dirty="0" smtClean="0">
              <a:solidFill>
                <a:schemeClr val="accent2"/>
              </a:solidFill>
            </a:rPr>
            <a:t>Fee for Service</a:t>
          </a:r>
          <a:endParaRPr lang="en-US" sz="1200" dirty="0">
            <a:solidFill>
              <a:schemeClr val="accent2"/>
            </a:solidFill>
          </a:endParaRPr>
        </a:p>
      </dgm:t>
    </dgm:pt>
    <dgm:pt modelId="{FBE478B6-B290-46CE-B8B4-0712A8B6F955}" type="parTrans" cxnId="{1DD6E083-D538-43EF-AC05-4A89ECFE3DFD}">
      <dgm:prSet/>
      <dgm:spPr/>
      <dgm:t>
        <a:bodyPr/>
        <a:lstStyle/>
        <a:p>
          <a:endParaRPr lang="en-US">
            <a:solidFill>
              <a:schemeClr val="bg1">
                <a:lumMod val="50000"/>
              </a:schemeClr>
            </a:solidFill>
          </a:endParaRPr>
        </a:p>
      </dgm:t>
    </dgm:pt>
    <dgm:pt modelId="{519F1498-B3AA-4F0E-A510-85A397A997DA}" type="sibTrans" cxnId="{1DD6E083-D538-43EF-AC05-4A89ECFE3DFD}">
      <dgm:prSet/>
      <dgm:spPr/>
      <dgm:t>
        <a:bodyPr/>
        <a:lstStyle/>
        <a:p>
          <a:endParaRPr lang="en-US">
            <a:solidFill>
              <a:srgbClr val="00535F"/>
            </a:solidFill>
          </a:endParaRPr>
        </a:p>
      </dgm:t>
    </dgm:pt>
    <dgm:pt modelId="{56AE3147-1407-4E42-9384-22C0624B3C9E}">
      <dgm:prSet phldrT="[Text]"/>
      <dgm:spPr>
        <a:solidFill>
          <a:schemeClr val="accent2">
            <a:alpha val="10000"/>
          </a:schemeClr>
        </a:solidFill>
      </dgm:spPr>
      <dgm:t>
        <a:bodyPr/>
        <a:lstStyle/>
        <a:p>
          <a:r>
            <a:rPr lang="en-US" dirty="0" smtClean="0">
              <a:solidFill>
                <a:schemeClr val="accent2"/>
              </a:solidFill>
            </a:rPr>
            <a:t>Clinical Integration Payment</a:t>
          </a:r>
          <a:endParaRPr lang="en-US" dirty="0">
            <a:solidFill>
              <a:schemeClr val="accent2"/>
            </a:solidFill>
          </a:endParaRPr>
        </a:p>
      </dgm:t>
    </dgm:pt>
    <dgm:pt modelId="{BA2A9609-F00A-4837-B3E9-371AB7CB573A}" type="parTrans" cxnId="{9B5EF0CA-4D5C-4B25-99F7-B1139C734778}">
      <dgm:prSet/>
      <dgm:spPr/>
      <dgm:t>
        <a:bodyPr/>
        <a:lstStyle/>
        <a:p>
          <a:endParaRPr lang="en-US">
            <a:solidFill>
              <a:schemeClr val="bg1">
                <a:lumMod val="50000"/>
              </a:schemeClr>
            </a:solidFill>
          </a:endParaRPr>
        </a:p>
      </dgm:t>
    </dgm:pt>
    <dgm:pt modelId="{625896A4-8910-4B56-98EF-DC65EB46F6D5}" type="sibTrans" cxnId="{9B5EF0CA-4D5C-4B25-99F7-B1139C734778}">
      <dgm:prSet/>
      <dgm:spPr/>
      <dgm:t>
        <a:bodyPr/>
        <a:lstStyle/>
        <a:p>
          <a:endParaRPr lang="en-US">
            <a:solidFill>
              <a:srgbClr val="00535F"/>
            </a:solidFill>
          </a:endParaRPr>
        </a:p>
      </dgm:t>
    </dgm:pt>
    <dgm:pt modelId="{E9DD6075-A6BC-4EFF-A903-D89E05FD5979}">
      <dgm:prSet phldrT="[Text]"/>
      <dgm:spPr>
        <a:solidFill>
          <a:schemeClr val="accent2">
            <a:alpha val="10000"/>
          </a:schemeClr>
        </a:solidFill>
      </dgm:spPr>
      <dgm:t>
        <a:bodyPr/>
        <a:lstStyle/>
        <a:p>
          <a:r>
            <a:rPr lang="en-US" dirty="0" smtClean="0">
              <a:solidFill>
                <a:schemeClr val="accent2"/>
              </a:solidFill>
            </a:rPr>
            <a:t>PMPM Model</a:t>
          </a:r>
          <a:endParaRPr lang="en-US" dirty="0">
            <a:solidFill>
              <a:schemeClr val="accent2"/>
            </a:solidFill>
          </a:endParaRPr>
        </a:p>
      </dgm:t>
    </dgm:pt>
    <dgm:pt modelId="{50ED5B46-A83E-4594-AACC-F3CF7B2C92DF}" type="parTrans" cxnId="{D7710CFC-D0E9-4A2E-A39B-92F7A6D6985E}">
      <dgm:prSet/>
      <dgm:spPr/>
      <dgm:t>
        <a:bodyPr/>
        <a:lstStyle/>
        <a:p>
          <a:endParaRPr lang="en-US"/>
        </a:p>
      </dgm:t>
    </dgm:pt>
    <dgm:pt modelId="{2F88983D-EF85-4E1E-B34B-02DB2B0D93E2}" type="sibTrans" cxnId="{D7710CFC-D0E9-4A2E-A39B-92F7A6D6985E}">
      <dgm:prSet/>
      <dgm:spPr/>
      <dgm:t>
        <a:bodyPr/>
        <a:lstStyle/>
        <a:p>
          <a:endParaRPr lang="en-US"/>
        </a:p>
      </dgm:t>
    </dgm:pt>
    <dgm:pt modelId="{2C4FD2DA-AC7F-48C6-963E-2D03B74031E1}">
      <dgm:prSet phldrT="[Text]"/>
      <dgm:spPr>
        <a:solidFill>
          <a:schemeClr val="accent2">
            <a:alpha val="10000"/>
          </a:schemeClr>
        </a:solidFill>
      </dgm:spPr>
      <dgm:t>
        <a:bodyPr/>
        <a:lstStyle/>
        <a:p>
          <a:r>
            <a:rPr lang="en-US" dirty="0" smtClean="0">
              <a:solidFill>
                <a:schemeClr val="accent2"/>
              </a:solidFill>
            </a:rPr>
            <a:t>Shared Savings  </a:t>
          </a:r>
        </a:p>
        <a:p>
          <a:r>
            <a:rPr lang="en-US" dirty="0" smtClean="0">
              <a:solidFill>
                <a:schemeClr val="accent2"/>
              </a:solidFill>
            </a:rPr>
            <a:t>w/ Quality Achieved</a:t>
          </a:r>
          <a:endParaRPr lang="en-US" dirty="0">
            <a:solidFill>
              <a:schemeClr val="accent2"/>
            </a:solidFill>
          </a:endParaRPr>
        </a:p>
      </dgm:t>
    </dgm:pt>
    <dgm:pt modelId="{41821158-1412-44A2-9BC4-7B9DA06A4446}" type="parTrans" cxnId="{803A62D4-82B3-46FB-8996-5B3C70B2C33C}">
      <dgm:prSet/>
      <dgm:spPr/>
      <dgm:t>
        <a:bodyPr/>
        <a:lstStyle/>
        <a:p>
          <a:endParaRPr lang="en-US"/>
        </a:p>
      </dgm:t>
    </dgm:pt>
    <dgm:pt modelId="{34A9652E-150A-4A4D-982D-C0DC8053C10A}" type="sibTrans" cxnId="{803A62D4-82B3-46FB-8996-5B3C70B2C33C}">
      <dgm:prSet/>
      <dgm:spPr/>
      <dgm:t>
        <a:bodyPr/>
        <a:lstStyle/>
        <a:p>
          <a:endParaRPr lang="en-US"/>
        </a:p>
      </dgm:t>
    </dgm:pt>
    <dgm:pt modelId="{5E2E35CD-2112-485B-8B6C-96F8D6EA162D}" type="pres">
      <dgm:prSet presAssocID="{117FB0AF-62E4-4355-9B57-32B27AE12802}" presName="linearFlow" presStyleCnt="0">
        <dgm:presLayoutVars>
          <dgm:dir/>
          <dgm:resizeHandles val="exact"/>
        </dgm:presLayoutVars>
      </dgm:prSet>
      <dgm:spPr/>
    </dgm:pt>
    <dgm:pt modelId="{FE6486A4-69F8-4189-A5B7-A7AD68E47E7B}" type="pres">
      <dgm:prSet presAssocID="{BB18930D-614E-406C-8DF1-72B5482FFF0B}" presName="node" presStyleLbl="node1" presStyleIdx="0" presStyleCnt="4">
        <dgm:presLayoutVars>
          <dgm:bulletEnabled val="1"/>
        </dgm:presLayoutVars>
      </dgm:prSet>
      <dgm:spPr/>
      <dgm:t>
        <a:bodyPr/>
        <a:lstStyle/>
        <a:p>
          <a:endParaRPr lang="en-US"/>
        </a:p>
      </dgm:t>
    </dgm:pt>
    <dgm:pt modelId="{459CD007-1A15-4E6A-8EC6-7BC96E915197}" type="pres">
      <dgm:prSet presAssocID="{519F1498-B3AA-4F0E-A510-85A397A997DA}" presName="spacerL" presStyleCnt="0"/>
      <dgm:spPr/>
    </dgm:pt>
    <dgm:pt modelId="{5A9D77E6-98BA-403B-838A-73AA593DC93C}" type="pres">
      <dgm:prSet presAssocID="{519F1498-B3AA-4F0E-A510-85A397A997DA}" presName="sibTrans" presStyleLbl="sibTrans2D1" presStyleIdx="0" presStyleCnt="3"/>
      <dgm:spPr/>
      <dgm:t>
        <a:bodyPr/>
        <a:lstStyle/>
        <a:p>
          <a:endParaRPr lang="en-US"/>
        </a:p>
      </dgm:t>
    </dgm:pt>
    <dgm:pt modelId="{E510016E-7F66-47F8-B825-DB0F26982F07}" type="pres">
      <dgm:prSet presAssocID="{519F1498-B3AA-4F0E-A510-85A397A997DA}" presName="spacerR" presStyleCnt="0"/>
      <dgm:spPr/>
    </dgm:pt>
    <dgm:pt modelId="{E5B00BBF-B776-4CB6-B455-82E34FA884D5}" type="pres">
      <dgm:prSet presAssocID="{56AE3147-1407-4E42-9384-22C0624B3C9E}" presName="node" presStyleLbl="node1" presStyleIdx="1" presStyleCnt="4">
        <dgm:presLayoutVars>
          <dgm:bulletEnabled val="1"/>
        </dgm:presLayoutVars>
      </dgm:prSet>
      <dgm:spPr/>
      <dgm:t>
        <a:bodyPr/>
        <a:lstStyle/>
        <a:p>
          <a:endParaRPr lang="en-US"/>
        </a:p>
      </dgm:t>
    </dgm:pt>
    <dgm:pt modelId="{540F996A-8E00-43AB-B146-A80BC7DF551E}" type="pres">
      <dgm:prSet presAssocID="{625896A4-8910-4B56-98EF-DC65EB46F6D5}" presName="spacerL" presStyleCnt="0"/>
      <dgm:spPr/>
    </dgm:pt>
    <dgm:pt modelId="{6C0E4F65-A9F5-44CA-A0AB-8B1BB2C6F3D6}" type="pres">
      <dgm:prSet presAssocID="{625896A4-8910-4B56-98EF-DC65EB46F6D5}" presName="sibTrans" presStyleLbl="sibTrans2D1" presStyleIdx="1" presStyleCnt="3"/>
      <dgm:spPr/>
      <dgm:t>
        <a:bodyPr/>
        <a:lstStyle/>
        <a:p>
          <a:endParaRPr lang="en-US"/>
        </a:p>
      </dgm:t>
    </dgm:pt>
    <dgm:pt modelId="{1FF18919-ED37-4E4F-90BC-C8E338059622}" type="pres">
      <dgm:prSet presAssocID="{625896A4-8910-4B56-98EF-DC65EB46F6D5}" presName="spacerR" presStyleCnt="0"/>
      <dgm:spPr/>
    </dgm:pt>
    <dgm:pt modelId="{3EE162B3-B17A-4C49-8D4F-4605FF7858F2}" type="pres">
      <dgm:prSet presAssocID="{2C4FD2DA-AC7F-48C6-963E-2D03B74031E1}" presName="node" presStyleLbl="node1" presStyleIdx="2" presStyleCnt="4">
        <dgm:presLayoutVars>
          <dgm:bulletEnabled val="1"/>
        </dgm:presLayoutVars>
      </dgm:prSet>
      <dgm:spPr/>
      <dgm:t>
        <a:bodyPr/>
        <a:lstStyle/>
        <a:p>
          <a:endParaRPr lang="en-US"/>
        </a:p>
      </dgm:t>
    </dgm:pt>
    <dgm:pt modelId="{FC700947-6D12-45F2-B5B2-F5E6F832B56B}" type="pres">
      <dgm:prSet presAssocID="{34A9652E-150A-4A4D-982D-C0DC8053C10A}" presName="spacerL" presStyleCnt="0"/>
      <dgm:spPr/>
    </dgm:pt>
    <dgm:pt modelId="{EBA6EC66-5DFA-4E7D-9EC2-586305E9E67C}" type="pres">
      <dgm:prSet presAssocID="{34A9652E-150A-4A4D-982D-C0DC8053C10A}" presName="sibTrans" presStyleLbl="sibTrans2D1" presStyleIdx="2" presStyleCnt="3"/>
      <dgm:spPr/>
      <dgm:t>
        <a:bodyPr/>
        <a:lstStyle/>
        <a:p>
          <a:endParaRPr lang="en-US"/>
        </a:p>
      </dgm:t>
    </dgm:pt>
    <dgm:pt modelId="{8C61FC48-A0BE-4EFB-BA0E-86E2A2BE400D}" type="pres">
      <dgm:prSet presAssocID="{34A9652E-150A-4A4D-982D-C0DC8053C10A}" presName="spacerR" presStyleCnt="0"/>
      <dgm:spPr/>
    </dgm:pt>
    <dgm:pt modelId="{E36F621A-4E2E-4260-AC37-EE413527296D}" type="pres">
      <dgm:prSet presAssocID="{E9DD6075-A6BC-4EFF-A903-D89E05FD5979}" presName="node" presStyleLbl="node1" presStyleIdx="3" presStyleCnt="4">
        <dgm:presLayoutVars>
          <dgm:bulletEnabled val="1"/>
        </dgm:presLayoutVars>
      </dgm:prSet>
      <dgm:spPr/>
      <dgm:t>
        <a:bodyPr/>
        <a:lstStyle/>
        <a:p>
          <a:endParaRPr lang="en-US"/>
        </a:p>
      </dgm:t>
    </dgm:pt>
  </dgm:ptLst>
  <dgm:cxnLst>
    <dgm:cxn modelId="{2ADF575E-1AAA-46F0-9888-80B5CADD5D9F}" type="presOf" srcId="{625896A4-8910-4B56-98EF-DC65EB46F6D5}" destId="{6C0E4F65-A9F5-44CA-A0AB-8B1BB2C6F3D6}" srcOrd="0" destOrd="0" presId="urn:microsoft.com/office/officeart/2005/8/layout/equation1"/>
    <dgm:cxn modelId="{1DD6E083-D538-43EF-AC05-4A89ECFE3DFD}" srcId="{117FB0AF-62E4-4355-9B57-32B27AE12802}" destId="{BB18930D-614E-406C-8DF1-72B5482FFF0B}" srcOrd="0" destOrd="0" parTransId="{FBE478B6-B290-46CE-B8B4-0712A8B6F955}" sibTransId="{519F1498-B3AA-4F0E-A510-85A397A997DA}"/>
    <dgm:cxn modelId="{9B5EF0CA-4D5C-4B25-99F7-B1139C734778}" srcId="{117FB0AF-62E4-4355-9B57-32B27AE12802}" destId="{56AE3147-1407-4E42-9384-22C0624B3C9E}" srcOrd="1" destOrd="0" parTransId="{BA2A9609-F00A-4837-B3E9-371AB7CB573A}" sibTransId="{625896A4-8910-4B56-98EF-DC65EB46F6D5}"/>
    <dgm:cxn modelId="{AB791A0A-8D56-40D1-A9F6-5DD5D4314D49}" type="presOf" srcId="{E9DD6075-A6BC-4EFF-A903-D89E05FD5979}" destId="{E36F621A-4E2E-4260-AC37-EE413527296D}" srcOrd="0" destOrd="0" presId="urn:microsoft.com/office/officeart/2005/8/layout/equation1"/>
    <dgm:cxn modelId="{CDE9CBE8-8B0C-4D50-8E1F-2BEFAC0D5B7C}" type="presOf" srcId="{117FB0AF-62E4-4355-9B57-32B27AE12802}" destId="{5E2E35CD-2112-485B-8B6C-96F8D6EA162D}" srcOrd="0" destOrd="0" presId="urn:microsoft.com/office/officeart/2005/8/layout/equation1"/>
    <dgm:cxn modelId="{450A3D8E-D7A2-4037-BC8A-5D0057FC29F0}" type="presOf" srcId="{34A9652E-150A-4A4D-982D-C0DC8053C10A}" destId="{EBA6EC66-5DFA-4E7D-9EC2-586305E9E67C}" srcOrd="0" destOrd="0" presId="urn:microsoft.com/office/officeart/2005/8/layout/equation1"/>
    <dgm:cxn modelId="{75A39106-A2D4-4B32-B8BB-10B3936F7459}" type="presOf" srcId="{BB18930D-614E-406C-8DF1-72B5482FFF0B}" destId="{FE6486A4-69F8-4189-A5B7-A7AD68E47E7B}" srcOrd="0" destOrd="0" presId="urn:microsoft.com/office/officeart/2005/8/layout/equation1"/>
    <dgm:cxn modelId="{231EFA31-C6A1-437A-A8F3-4D0B720ED5D9}" type="presOf" srcId="{519F1498-B3AA-4F0E-A510-85A397A997DA}" destId="{5A9D77E6-98BA-403B-838A-73AA593DC93C}" srcOrd="0" destOrd="0" presId="urn:microsoft.com/office/officeart/2005/8/layout/equation1"/>
    <dgm:cxn modelId="{D7710CFC-D0E9-4A2E-A39B-92F7A6D6985E}" srcId="{117FB0AF-62E4-4355-9B57-32B27AE12802}" destId="{E9DD6075-A6BC-4EFF-A903-D89E05FD5979}" srcOrd="3" destOrd="0" parTransId="{50ED5B46-A83E-4594-AACC-F3CF7B2C92DF}" sibTransId="{2F88983D-EF85-4E1E-B34B-02DB2B0D93E2}"/>
    <dgm:cxn modelId="{803A62D4-82B3-46FB-8996-5B3C70B2C33C}" srcId="{117FB0AF-62E4-4355-9B57-32B27AE12802}" destId="{2C4FD2DA-AC7F-48C6-963E-2D03B74031E1}" srcOrd="2" destOrd="0" parTransId="{41821158-1412-44A2-9BC4-7B9DA06A4446}" sibTransId="{34A9652E-150A-4A4D-982D-C0DC8053C10A}"/>
    <dgm:cxn modelId="{17175788-17E6-4393-9AA9-DA06EEA93329}" type="presOf" srcId="{2C4FD2DA-AC7F-48C6-963E-2D03B74031E1}" destId="{3EE162B3-B17A-4C49-8D4F-4605FF7858F2}" srcOrd="0" destOrd="0" presId="urn:microsoft.com/office/officeart/2005/8/layout/equation1"/>
    <dgm:cxn modelId="{0CFA0FF3-E8FD-468E-B4E0-39310239026D}" type="presOf" srcId="{56AE3147-1407-4E42-9384-22C0624B3C9E}" destId="{E5B00BBF-B776-4CB6-B455-82E34FA884D5}" srcOrd="0" destOrd="0" presId="urn:microsoft.com/office/officeart/2005/8/layout/equation1"/>
    <dgm:cxn modelId="{A2835200-3FAA-4036-B61E-DFDFE72E1F7C}" type="presParOf" srcId="{5E2E35CD-2112-485B-8B6C-96F8D6EA162D}" destId="{FE6486A4-69F8-4189-A5B7-A7AD68E47E7B}" srcOrd="0" destOrd="0" presId="urn:microsoft.com/office/officeart/2005/8/layout/equation1"/>
    <dgm:cxn modelId="{A0D2647A-0F44-4B1D-8968-57769755F166}" type="presParOf" srcId="{5E2E35CD-2112-485B-8B6C-96F8D6EA162D}" destId="{459CD007-1A15-4E6A-8EC6-7BC96E915197}" srcOrd="1" destOrd="0" presId="urn:microsoft.com/office/officeart/2005/8/layout/equation1"/>
    <dgm:cxn modelId="{487946E8-4BF0-4215-90B8-9F514872C493}" type="presParOf" srcId="{5E2E35CD-2112-485B-8B6C-96F8D6EA162D}" destId="{5A9D77E6-98BA-403B-838A-73AA593DC93C}" srcOrd="2" destOrd="0" presId="urn:microsoft.com/office/officeart/2005/8/layout/equation1"/>
    <dgm:cxn modelId="{37776597-7A1E-4C30-A2BA-D4F848E9C9E4}" type="presParOf" srcId="{5E2E35CD-2112-485B-8B6C-96F8D6EA162D}" destId="{E510016E-7F66-47F8-B825-DB0F26982F07}" srcOrd="3" destOrd="0" presId="urn:microsoft.com/office/officeart/2005/8/layout/equation1"/>
    <dgm:cxn modelId="{74A0E84B-C813-423D-B261-372D047742EA}" type="presParOf" srcId="{5E2E35CD-2112-485B-8B6C-96F8D6EA162D}" destId="{E5B00BBF-B776-4CB6-B455-82E34FA884D5}" srcOrd="4" destOrd="0" presId="urn:microsoft.com/office/officeart/2005/8/layout/equation1"/>
    <dgm:cxn modelId="{BBF1AD03-30D2-487E-89F8-DB0B212E62BE}" type="presParOf" srcId="{5E2E35CD-2112-485B-8B6C-96F8D6EA162D}" destId="{540F996A-8E00-43AB-B146-A80BC7DF551E}" srcOrd="5" destOrd="0" presId="urn:microsoft.com/office/officeart/2005/8/layout/equation1"/>
    <dgm:cxn modelId="{BCFF5EAF-CE8B-4566-8A50-538B6835650A}" type="presParOf" srcId="{5E2E35CD-2112-485B-8B6C-96F8D6EA162D}" destId="{6C0E4F65-A9F5-44CA-A0AB-8B1BB2C6F3D6}" srcOrd="6" destOrd="0" presId="urn:microsoft.com/office/officeart/2005/8/layout/equation1"/>
    <dgm:cxn modelId="{76F089EB-C723-4407-B75C-66186CD10F6D}" type="presParOf" srcId="{5E2E35CD-2112-485B-8B6C-96F8D6EA162D}" destId="{1FF18919-ED37-4E4F-90BC-C8E338059622}" srcOrd="7" destOrd="0" presId="urn:microsoft.com/office/officeart/2005/8/layout/equation1"/>
    <dgm:cxn modelId="{BC933EFA-6938-449B-B2D7-05732F7DEB62}" type="presParOf" srcId="{5E2E35CD-2112-485B-8B6C-96F8D6EA162D}" destId="{3EE162B3-B17A-4C49-8D4F-4605FF7858F2}" srcOrd="8" destOrd="0" presId="urn:microsoft.com/office/officeart/2005/8/layout/equation1"/>
    <dgm:cxn modelId="{233A8FC7-4720-4D1D-9525-F3E1850811C9}" type="presParOf" srcId="{5E2E35CD-2112-485B-8B6C-96F8D6EA162D}" destId="{FC700947-6D12-45F2-B5B2-F5E6F832B56B}" srcOrd="9" destOrd="0" presId="urn:microsoft.com/office/officeart/2005/8/layout/equation1"/>
    <dgm:cxn modelId="{D182DD33-8784-434E-8A03-5A4F342994F0}" type="presParOf" srcId="{5E2E35CD-2112-485B-8B6C-96F8D6EA162D}" destId="{EBA6EC66-5DFA-4E7D-9EC2-586305E9E67C}" srcOrd="10" destOrd="0" presId="urn:microsoft.com/office/officeart/2005/8/layout/equation1"/>
    <dgm:cxn modelId="{47785AA1-3881-4688-931C-E42931631309}" type="presParOf" srcId="{5E2E35CD-2112-485B-8B6C-96F8D6EA162D}" destId="{8C61FC48-A0BE-4EFB-BA0E-86E2A2BE400D}" srcOrd="11" destOrd="0" presId="urn:microsoft.com/office/officeart/2005/8/layout/equation1"/>
    <dgm:cxn modelId="{6AF50472-3613-4913-BFF6-0BA0D505DFF9}" type="presParOf" srcId="{5E2E35CD-2112-485B-8B6C-96F8D6EA162D}" destId="{E36F621A-4E2E-4260-AC37-EE413527296D}" srcOrd="12" destOrd="0" presId="urn:microsoft.com/office/officeart/2005/8/layout/equation1"/>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B065EAB-DC3F-4BDB-9D24-5CE632C27F6C}" type="doc">
      <dgm:prSet loTypeId="urn:microsoft.com/office/officeart/2005/8/layout/hierarchy4" loCatId="relationship" qsTypeId="urn:microsoft.com/office/officeart/2005/8/quickstyle/simple1" qsCatId="simple" csTypeId="urn:microsoft.com/office/officeart/2005/8/colors/accent2_1" csCatId="accent2" phldr="1"/>
      <dgm:spPr/>
      <dgm:t>
        <a:bodyPr/>
        <a:lstStyle/>
        <a:p>
          <a:endParaRPr lang="en-US"/>
        </a:p>
      </dgm:t>
    </dgm:pt>
    <dgm:pt modelId="{F5CFD0E6-737F-427D-AC79-020ADDC94A0A}">
      <dgm:prSet phldrT="[Text]"/>
      <dgm:spPr>
        <a:solidFill>
          <a:schemeClr val="accent2"/>
        </a:solidFill>
      </dgm:spPr>
      <dgm:t>
        <a:bodyPr/>
        <a:lstStyle/>
        <a:p>
          <a:r>
            <a:rPr lang="en-US" dirty="0" smtClean="0">
              <a:solidFill>
                <a:schemeClr val="bg1"/>
              </a:solidFill>
            </a:rPr>
            <a:t>Accountable Care Shared Savings Model</a:t>
          </a:r>
          <a:endParaRPr lang="en-US" dirty="0">
            <a:solidFill>
              <a:schemeClr val="bg1"/>
            </a:solidFill>
          </a:endParaRPr>
        </a:p>
      </dgm:t>
    </dgm:pt>
    <dgm:pt modelId="{F2FF94B7-1EA2-4D74-9377-A60343A82B03}" type="parTrans" cxnId="{3C7FB724-75F8-415B-8DE4-CF9EACD78D6B}">
      <dgm:prSet/>
      <dgm:spPr/>
      <dgm:t>
        <a:bodyPr/>
        <a:lstStyle/>
        <a:p>
          <a:endParaRPr lang="en-US"/>
        </a:p>
      </dgm:t>
    </dgm:pt>
    <dgm:pt modelId="{21BE2C89-72A4-4A92-B56D-FD50337EE2C7}" type="sibTrans" cxnId="{3C7FB724-75F8-415B-8DE4-CF9EACD78D6B}">
      <dgm:prSet/>
      <dgm:spPr/>
      <dgm:t>
        <a:bodyPr/>
        <a:lstStyle/>
        <a:p>
          <a:endParaRPr lang="en-US"/>
        </a:p>
      </dgm:t>
    </dgm:pt>
    <dgm:pt modelId="{1B9CF491-91C1-4970-BAC7-0A85B78D4DEE}">
      <dgm:prSet phldrT="[Text]" custT="1"/>
      <dgm:spPr/>
      <dgm:t>
        <a:bodyPr/>
        <a:lstStyle/>
        <a:p>
          <a:r>
            <a:rPr lang="en-US" sz="2800" b="1" dirty="0" smtClean="0">
              <a:solidFill>
                <a:schemeClr val="accent2"/>
              </a:solidFill>
            </a:rPr>
            <a:t>Accountable Care Community</a:t>
          </a:r>
        </a:p>
      </dgm:t>
    </dgm:pt>
    <dgm:pt modelId="{85952ADC-22E6-4EDA-BAFB-193F40751E0C}" type="parTrans" cxnId="{57988F48-4ADC-4B3B-ADDC-64EC63ABF167}">
      <dgm:prSet/>
      <dgm:spPr/>
      <dgm:t>
        <a:bodyPr/>
        <a:lstStyle/>
        <a:p>
          <a:endParaRPr lang="en-US"/>
        </a:p>
      </dgm:t>
    </dgm:pt>
    <dgm:pt modelId="{8A76C568-2B3E-4DE2-9C8F-C6A4725D976F}" type="sibTrans" cxnId="{57988F48-4ADC-4B3B-ADDC-64EC63ABF167}">
      <dgm:prSet/>
      <dgm:spPr/>
      <dgm:t>
        <a:bodyPr/>
        <a:lstStyle/>
        <a:p>
          <a:endParaRPr lang="en-US"/>
        </a:p>
      </dgm:t>
    </dgm:pt>
    <dgm:pt modelId="{4288E107-4EBB-491F-8A76-FEEA87B03920}">
      <dgm:prSet phldrT="[Text]"/>
      <dgm:spPr/>
      <dgm:t>
        <a:bodyPr/>
        <a:lstStyle/>
        <a:p>
          <a:r>
            <a:rPr lang="en-US" dirty="0" smtClean="0">
              <a:solidFill>
                <a:schemeClr val="accent2"/>
              </a:solidFill>
            </a:rPr>
            <a:t>FTE Support</a:t>
          </a:r>
          <a:endParaRPr lang="en-US" dirty="0">
            <a:solidFill>
              <a:schemeClr val="accent2"/>
            </a:solidFill>
          </a:endParaRPr>
        </a:p>
      </dgm:t>
    </dgm:pt>
    <dgm:pt modelId="{8F6C120D-C97B-4D84-8CF6-3EB7EE25A569}" type="parTrans" cxnId="{1E7DDD91-C82A-4957-ABF7-C8AD9F96389D}">
      <dgm:prSet/>
      <dgm:spPr/>
      <dgm:t>
        <a:bodyPr/>
        <a:lstStyle/>
        <a:p>
          <a:endParaRPr lang="en-US"/>
        </a:p>
      </dgm:t>
    </dgm:pt>
    <dgm:pt modelId="{7C9EADE8-86F1-484B-B52D-F24FE5984E65}" type="sibTrans" cxnId="{1E7DDD91-C82A-4957-ABF7-C8AD9F96389D}">
      <dgm:prSet/>
      <dgm:spPr/>
      <dgm:t>
        <a:bodyPr/>
        <a:lstStyle/>
        <a:p>
          <a:endParaRPr lang="en-US"/>
        </a:p>
      </dgm:t>
    </dgm:pt>
    <dgm:pt modelId="{7C2648B9-36A6-4845-9B0A-38412A8290B0}">
      <dgm:prSet phldrT="[Text]"/>
      <dgm:spPr/>
      <dgm:t>
        <a:bodyPr/>
        <a:lstStyle/>
        <a:p>
          <a:r>
            <a:rPr lang="en-US" dirty="0" smtClean="0">
              <a:solidFill>
                <a:schemeClr val="accent2"/>
              </a:solidFill>
            </a:rPr>
            <a:t>BCR, Clinical Efficiency improvement, PMPM</a:t>
          </a:r>
        </a:p>
        <a:p>
          <a:endParaRPr lang="en-US" dirty="0" smtClean="0">
            <a:solidFill>
              <a:schemeClr val="accent2"/>
            </a:solidFill>
          </a:endParaRPr>
        </a:p>
        <a:p>
          <a:r>
            <a:rPr lang="en-US" dirty="0" smtClean="0">
              <a:solidFill>
                <a:schemeClr val="accent2"/>
              </a:solidFill>
            </a:rPr>
            <a:t>Annual Shared Savings payments</a:t>
          </a:r>
          <a:endParaRPr lang="en-US" dirty="0">
            <a:solidFill>
              <a:schemeClr val="accent2"/>
            </a:solidFill>
          </a:endParaRPr>
        </a:p>
      </dgm:t>
    </dgm:pt>
    <dgm:pt modelId="{050855BF-F695-4044-91DF-084D813D5DC4}" type="parTrans" cxnId="{1FC68D45-B1C8-4230-B9E7-AEBC35F2D6FF}">
      <dgm:prSet/>
      <dgm:spPr/>
      <dgm:t>
        <a:bodyPr/>
        <a:lstStyle/>
        <a:p>
          <a:endParaRPr lang="en-US"/>
        </a:p>
      </dgm:t>
    </dgm:pt>
    <dgm:pt modelId="{AA7ED2B1-51BF-4D01-B30A-878785F3605B}" type="sibTrans" cxnId="{1FC68D45-B1C8-4230-B9E7-AEBC35F2D6FF}">
      <dgm:prSet/>
      <dgm:spPr/>
      <dgm:t>
        <a:bodyPr/>
        <a:lstStyle/>
        <a:p>
          <a:endParaRPr lang="en-US"/>
        </a:p>
      </dgm:t>
    </dgm:pt>
    <dgm:pt modelId="{5C633716-9247-4880-8F07-41B85DCF1E10}">
      <dgm:prSet phldrT="[Text]"/>
      <dgm:spPr/>
      <dgm:t>
        <a:bodyPr/>
        <a:lstStyle/>
        <a:p>
          <a:r>
            <a:rPr lang="en-US" dirty="0" smtClean="0">
              <a:solidFill>
                <a:schemeClr val="accent2"/>
              </a:solidFill>
            </a:rPr>
            <a:t>Quality Improvements </a:t>
          </a:r>
        </a:p>
        <a:p>
          <a:endParaRPr lang="en-US" dirty="0" smtClean="0">
            <a:solidFill>
              <a:schemeClr val="accent2"/>
            </a:solidFill>
          </a:endParaRPr>
        </a:p>
        <a:p>
          <a:r>
            <a:rPr lang="en-US" dirty="0" smtClean="0">
              <a:solidFill>
                <a:schemeClr val="accent2"/>
              </a:solidFill>
            </a:rPr>
            <a:t>Percent of Shared Savings pool paid</a:t>
          </a:r>
          <a:endParaRPr lang="en-US" dirty="0">
            <a:solidFill>
              <a:schemeClr val="accent2"/>
            </a:solidFill>
          </a:endParaRPr>
        </a:p>
      </dgm:t>
    </dgm:pt>
    <dgm:pt modelId="{2050673E-9294-431A-A214-C583F21A1410}" type="parTrans" cxnId="{408000EC-9D9E-4D52-B05C-6404A9A09307}">
      <dgm:prSet/>
      <dgm:spPr/>
      <dgm:t>
        <a:bodyPr/>
        <a:lstStyle/>
        <a:p>
          <a:endParaRPr lang="en-US"/>
        </a:p>
      </dgm:t>
    </dgm:pt>
    <dgm:pt modelId="{71A7BB9C-E16A-43BC-8F82-705767423627}" type="sibTrans" cxnId="{408000EC-9D9E-4D52-B05C-6404A9A09307}">
      <dgm:prSet/>
      <dgm:spPr/>
      <dgm:t>
        <a:bodyPr/>
        <a:lstStyle/>
        <a:p>
          <a:endParaRPr lang="en-US"/>
        </a:p>
      </dgm:t>
    </dgm:pt>
    <dgm:pt modelId="{0B8A6629-0A72-4D87-8A16-BFB9AFFA4AA8}">
      <dgm:prSet phldrT="[Text]" custT="1"/>
      <dgm:spPr/>
      <dgm:t>
        <a:bodyPr/>
        <a:lstStyle/>
        <a:p>
          <a:r>
            <a:rPr lang="en-US" sz="2800" b="1" dirty="0" smtClean="0">
              <a:solidFill>
                <a:schemeClr val="accent2"/>
              </a:solidFill>
            </a:rPr>
            <a:t>Accountable Care Shared Savings </a:t>
          </a:r>
        </a:p>
      </dgm:t>
    </dgm:pt>
    <dgm:pt modelId="{0F2B8568-025B-4F90-A930-44428EF5FD56}" type="sibTrans" cxnId="{A975B01F-7192-46B4-9451-B35186A45545}">
      <dgm:prSet/>
      <dgm:spPr/>
      <dgm:t>
        <a:bodyPr/>
        <a:lstStyle/>
        <a:p>
          <a:endParaRPr lang="en-US"/>
        </a:p>
      </dgm:t>
    </dgm:pt>
    <dgm:pt modelId="{EF44128F-2069-4BF9-9E9E-A630E460E3EA}" type="parTrans" cxnId="{A975B01F-7192-46B4-9451-B35186A45545}">
      <dgm:prSet/>
      <dgm:spPr/>
      <dgm:t>
        <a:bodyPr/>
        <a:lstStyle/>
        <a:p>
          <a:endParaRPr lang="en-US"/>
        </a:p>
      </dgm:t>
    </dgm:pt>
    <dgm:pt modelId="{374903C2-FAF0-42D3-94B1-4900A0F4CC4F}">
      <dgm:prSet phldrT="[Text]"/>
      <dgm:spPr/>
      <dgm:t>
        <a:bodyPr/>
        <a:lstStyle/>
        <a:p>
          <a:r>
            <a:rPr lang="en-US" dirty="0" smtClean="0">
              <a:solidFill>
                <a:schemeClr val="accent2"/>
              </a:solidFill>
            </a:rPr>
            <a:t>Clinical Integration Activities</a:t>
          </a:r>
        </a:p>
        <a:p>
          <a:endParaRPr lang="en-US" dirty="0" smtClean="0">
            <a:solidFill>
              <a:schemeClr val="accent2"/>
            </a:solidFill>
          </a:endParaRPr>
        </a:p>
        <a:p>
          <a:r>
            <a:rPr lang="en-US" dirty="0" smtClean="0">
              <a:solidFill>
                <a:schemeClr val="accent2"/>
              </a:solidFill>
            </a:rPr>
            <a:t>CIP payments</a:t>
          </a:r>
          <a:endParaRPr lang="en-US" dirty="0">
            <a:solidFill>
              <a:schemeClr val="accent2"/>
            </a:solidFill>
          </a:endParaRPr>
        </a:p>
      </dgm:t>
    </dgm:pt>
    <dgm:pt modelId="{04849F2E-347D-430D-BD35-7C703A9151B1}" type="parTrans" cxnId="{E90B49FD-D95F-423B-8939-7BE3333D6DD4}">
      <dgm:prSet/>
      <dgm:spPr/>
      <dgm:t>
        <a:bodyPr/>
        <a:lstStyle/>
        <a:p>
          <a:endParaRPr lang="en-US"/>
        </a:p>
      </dgm:t>
    </dgm:pt>
    <dgm:pt modelId="{F3424670-2944-4DE7-902D-846D30A95E09}" type="sibTrans" cxnId="{E90B49FD-D95F-423B-8939-7BE3333D6DD4}">
      <dgm:prSet/>
      <dgm:spPr/>
      <dgm:t>
        <a:bodyPr/>
        <a:lstStyle/>
        <a:p>
          <a:endParaRPr lang="en-US"/>
        </a:p>
      </dgm:t>
    </dgm:pt>
    <dgm:pt modelId="{88FF3525-7F23-4F9D-B0CD-B7DC2CA67A6F}">
      <dgm:prSet phldrT="[Text]" custT="1"/>
      <dgm:spPr/>
      <dgm:t>
        <a:bodyPr/>
        <a:lstStyle/>
        <a:p>
          <a:r>
            <a:rPr lang="en-US" sz="2000" dirty="0" smtClean="0">
              <a:solidFill>
                <a:schemeClr val="accent2"/>
              </a:solidFill>
            </a:rPr>
            <a:t>Practice Transformation</a:t>
          </a:r>
          <a:endParaRPr lang="en-US" sz="2000" dirty="0">
            <a:solidFill>
              <a:schemeClr val="accent2"/>
            </a:solidFill>
          </a:endParaRPr>
        </a:p>
      </dgm:t>
    </dgm:pt>
    <dgm:pt modelId="{574CE26D-4D81-457D-BD3A-F4E10FE30902}" type="parTrans" cxnId="{FDA179B3-94C8-42ED-9B4A-0C84168A6AA0}">
      <dgm:prSet/>
      <dgm:spPr/>
      <dgm:t>
        <a:bodyPr/>
        <a:lstStyle/>
        <a:p>
          <a:endParaRPr lang="en-US"/>
        </a:p>
      </dgm:t>
    </dgm:pt>
    <dgm:pt modelId="{BC2222CA-7BED-42C2-BA57-C3B4CB91E35B}" type="sibTrans" cxnId="{FDA179B3-94C8-42ED-9B4A-0C84168A6AA0}">
      <dgm:prSet/>
      <dgm:spPr/>
      <dgm:t>
        <a:bodyPr/>
        <a:lstStyle/>
        <a:p>
          <a:endParaRPr lang="en-US"/>
        </a:p>
      </dgm:t>
    </dgm:pt>
    <dgm:pt modelId="{EEF81462-64D0-4F1E-AFB6-15748366CD94}">
      <dgm:prSet phldrT="[Text]" custT="1"/>
      <dgm:spPr/>
      <dgm:t>
        <a:bodyPr/>
        <a:lstStyle/>
        <a:p>
          <a:r>
            <a:rPr lang="en-US" sz="2000" dirty="0" smtClean="0">
              <a:solidFill>
                <a:schemeClr val="accent2"/>
              </a:solidFill>
            </a:rPr>
            <a:t>Incentive Payments </a:t>
          </a:r>
          <a:endParaRPr lang="en-US" sz="2000" dirty="0">
            <a:solidFill>
              <a:schemeClr val="accent2"/>
            </a:solidFill>
          </a:endParaRPr>
        </a:p>
      </dgm:t>
    </dgm:pt>
    <dgm:pt modelId="{25591E36-C6A9-4368-86F3-430D5D31FA3B}" type="parTrans" cxnId="{827A0125-5574-4E9C-950E-CC62F46E1BD8}">
      <dgm:prSet/>
      <dgm:spPr/>
      <dgm:t>
        <a:bodyPr/>
        <a:lstStyle/>
        <a:p>
          <a:endParaRPr lang="en-US"/>
        </a:p>
      </dgm:t>
    </dgm:pt>
    <dgm:pt modelId="{FC3D2718-85C1-4790-9B36-52068F38C920}" type="sibTrans" cxnId="{827A0125-5574-4E9C-950E-CC62F46E1BD8}">
      <dgm:prSet/>
      <dgm:spPr/>
      <dgm:t>
        <a:bodyPr/>
        <a:lstStyle/>
        <a:p>
          <a:endParaRPr lang="en-US"/>
        </a:p>
      </dgm:t>
    </dgm:pt>
    <dgm:pt modelId="{46E1AE11-4990-4399-A45A-28C8BFA5B816}">
      <dgm:prSet phldrT="[Text]"/>
      <dgm:spPr/>
      <dgm:t>
        <a:bodyPr/>
        <a:lstStyle/>
        <a:p>
          <a:r>
            <a:rPr lang="en-US" dirty="0" smtClean="0">
              <a:solidFill>
                <a:schemeClr val="accent2"/>
              </a:solidFill>
            </a:rPr>
            <a:t>Population Care Registry</a:t>
          </a:r>
          <a:endParaRPr lang="en-US" dirty="0">
            <a:solidFill>
              <a:schemeClr val="accent2"/>
            </a:solidFill>
          </a:endParaRPr>
        </a:p>
      </dgm:t>
    </dgm:pt>
    <dgm:pt modelId="{05AAB603-29FD-4146-97F7-BE60779733E6}" type="parTrans" cxnId="{995FCC44-E048-4E31-80C9-85CB1D23E6D1}">
      <dgm:prSet/>
      <dgm:spPr/>
      <dgm:t>
        <a:bodyPr/>
        <a:lstStyle/>
        <a:p>
          <a:endParaRPr lang="en-US"/>
        </a:p>
      </dgm:t>
    </dgm:pt>
    <dgm:pt modelId="{B9BD8B4A-9BF2-4D1A-AF3F-0BA9B5D2BED9}" type="sibTrans" cxnId="{995FCC44-E048-4E31-80C9-85CB1D23E6D1}">
      <dgm:prSet/>
      <dgm:spPr/>
      <dgm:t>
        <a:bodyPr/>
        <a:lstStyle/>
        <a:p>
          <a:endParaRPr lang="en-US"/>
        </a:p>
      </dgm:t>
    </dgm:pt>
    <dgm:pt modelId="{DFDEA977-9085-4133-BBCF-9A49131E0825}" type="pres">
      <dgm:prSet presAssocID="{8B065EAB-DC3F-4BDB-9D24-5CE632C27F6C}" presName="Name0" presStyleCnt="0">
        <dgm:presLayoutVars>
          <dgm:chPref val="1"/>
          <dgm:dir/>
          <dgm:animOne val="branch"/>
          <dgm:animLvl val="lvl"/>
          <dgm:resizeHandles/>
        </dgm:presLayoutVars>
      </dgm:prSet>
      <dgm:spPr/>
      <dgm:t>
        <a:bodyPr/>
        <a:lstStyle/>
        <a:p>
          <a:endParaRPr lang="en-US"/>
        </a:p>
      </dgm:t>
    </dgm:pt>
    <dgm:pt modelId="{66DF18A4-0913-4095-A374-CF1234CBAD7C}" type="pres">
      <dgm:prSet presAssocID="{F5CFD0E6-737F-427D-AC79-020ADDC94A0A}" presName="vertOne" presStyleCnt="0"/>
      <dgm:spPr/>
    </dgm:pt>
    <dgm:pt modelId="{0DBF5C10-EEB4-4965-B1B8-C07594A6222B}" type="pres">
      <dgm:prSet presAssocID="{F5CFD0E6-737F-427D-AC79-020ADDC94A0A}" presName="txOne" presStyleLbl="node0" presStyleIdx="0" presStyleCnt="1">
        <dgm:presLayoutVars>
          <dgm:chPref val="3"/>
        </dgm:presLayoutVars>
      </dgm:prSet>
      <dgm:spPr/>
      <dgm:t>
        <a:bodyPr/>
        <a:lstStyle/>
        <a:p>
          <a:endParaRPr lang="en-US"/>
        </a:p>
      </dgm:t>
    </dgm:pt>
    <dgm:pt modelId="{2A909A00-6808-479E-9874-317DD1A42DD0}" type="pres">
      <dgm:prSet presAssocID="{F5CFD0E6-737F-427D-AC79-020ADDC94A0A}" presName="parTransOne" presStyleCnt="0"/>
      <dgm:spPr/>
    </dgm:pt>
    <dgm:pt modelId="{1F0A65AE-CEF5-4174-929F-3E2A57F0B340}" type="pres">
      <dgm:prSet presAssocID="{F5CFD0E6-737F-427D-AC79-020ADDC94A0A}" presName="horzOne" presStyleCnt="0"/>
      <dgm:spPr/>
    </dgm:pt>
    <dgm:pt modelId="{E4D51379-F8E6-425C-8891-70F0BBD69933}" type="pres">
      <dgm:prSet presAssocID="{1B9CF491-91C1-4970-BAC7-0A85B78D4DEE}" presName="vertTwo" presStyleCnt="0"/>
      <dgm:spPr/>
    </dgm:pt>
    <dgm:pt modelId="{5A88B792-6034-4AB6-A212-FB9F61661E24}" type="pres">
      <dgm:prSet presAssocID="{1B9CF491-91C1-4970-BAC7-0A85B78D4DEE}" presName="txTwo" presStyleLbl="node2" presStyleIdx="0" presStyleCnt="2">
        <dgm:presLayoutVars>
          <dgm:chPref val="3"/>
        </dgm:presLayoutVars>
      </dgm:prSet>
      <dgm:spPr/>
      <dgm:t>
        <a:bodyPr/>
        <a:lstStyle/>
        <a:p>
          <a:endParaRPr lang="en-US"/>
        </a:p>
      </dgm:t>
    </dgm:pt>
    <dgm:pt modelId="{19F60C8E-2DE0-49DE-8164-80328B293007}" type="pres">
      <dgm:prSet presAssocID="{1B9CF491-91C1-4970-BAC7-0A85B78D4DEE}" presName="parTransTwo" presStyleCnt="0"/>
      <dgm:spPr/>
    </dgm:pt>
    <dgm:pt modelId="{B24FED5B-A41E-48E3-B71F-8F2CBEC55C59}" type="pres">
      <dgm:prSet presAssocID="{1B9CF491-91C1-4970-BAC7-0A85B78D4DEE}" presName="horzTwo" presStyleCnt="0"/>
      <dgm:spPr/>
    </dgm:pt>
    <dgm:pt modelId="{234B733A-FE18-4803-9874-09427CF74CCF}" type="pres">
      <dgm:prSet presAssocID="{88FF3525-7F23-4F9D-B0CD-B7DC2CA67A6F}" presName="vertThree" presStyleCnt="0"/>
      <dgm:spPr/>
    </dgm:pt>
    <dgm:pt modelId="{31AE0968-2241-4C35-A649-B8C04CABD0DF}" type="pres">
      <dgm:prSet presAssocID="{88FF3525-7F23-4F9D-B0CD-B7DC2CA67A6F}" presName="txThree" presStyleLbl="node3" presStyleIdx="0" presStyleCnt="2">
        <dgm:presLayoutVars>
          <dgm:chPref val="3"/>
        </dgm:presLayoutVars>
      </dgm:prSet>
      <dgm:spPr/>
      <dgm:t>
        <a:bodyPr/>
        <a:lstStyle/>
        <a:p>
          <a:endParaRPr lang="en-US"/>
        </a:p>
      </dgm:t>
    </dgm:pt>
    <dgm:pt modelId="{99F5C0B9-8077-490B-B595-B5454BAFBD7A}" type="pres">
      <dgm:prSet presAssocID="{88FF3525-7F23-4F9D-B0CD-B7DC2CA67A6F}" presName="parTransThree" presStyleCnt="0"/>
      <dgm:spPr/>
    </dgm:pt>
    <dgm:pt modelId="{1E450F6E-1B5B-4AEC-B743-2A4CCF793986}" type="pres">
      <dgm:prSet presAssocID="{88FF3525-7F23-4F9D-B0CD-B7DC2CA67A6F}" presName="horzThree" presStyleCnt="0"/>
      <dgm:spPr/>
    </dgm:pt>
    <dgm:pt modelId="{9C8E571C-9DFA-4178-AF42-818C9F3C7AD6}" type="pres">
      <dgm:prSet presAssocID="{4288E107-4EBB-491F-8A76-FEEA87B03920}" presName="vertFour" presStyleCnt="0">
        <dgm:presLayoutVars>
          <dgm:chPref val="3"/>
        </dgm:presLayoutVars>
      </dgm:prSet>
      <dgm:spPr/>
    </dgm:pt>
    <dgm:pt modelId="{47FD6340-1E18-4F81-B821-CEA3053E49FA}" type="pres">
      <dgm:prSet presAssocID="{4288E107-4EBB-491F-8A76-FEEA87B03920}" presName="txFour" presStyleLbl="node4" presStyleIdx="0" presStyleCnt="5">
        <dgm:presLayoutVars>
          <dgm:chPref val="3"/>
        </dgm:presLayoutVars>
      </dgm:prSet>
      <dgm:spPr/>
      <dgm:t>
        <a:bodyPr/>
        <a:lstStyle/>
        <a:p>
          <a:endParaRPr lang="en-US"/>
        </a:p>
      </dgm:t>
    </dgm:pt>
    <dgm:pt modelId="{0063EDC7-16B0-43C2-BD78-A40F87B744B0}" type="pres">
      <dgm:prSet presAssocID="{4288E107-4EBB-491F-8A76-FEEA87B03920}" presName="horzFour" presStyleCnt="0"/>
      <dgm:spPr/>
    </dgm:pt>
    <dgm:pt modelId="{642597BA-B854-4532-BDED-EA178522A11A}" type="pres">
      <dgm:prSet presAssocID="{7C9EADE8-86F1-484B-B52D-F24FE5984E65}" presName="sibSpaceFour" presStyleCnt="0"/>
      <dgm:spPr/>
    </dgm:pt>
    <dgm:pt modelId="{D5618E9D-0718-4D5C-A8AD-B6DEC8A47626}" type="pres">
      <dgm:prSet presAssocID="{46E1AE11-4990-4399-A45A-28C8BFA5B816}" presName="vertFour" presStyleCnt="0">
        <dgm:presLayoutVars>
          <dgm:chPref val="3"/>
        </dgm:presLayoutVars>
      </dgm:prSet>
      <dgm:spPr/>
    </dgm:pt>
    <dgm:pt modelId="{954A4093-0585-4028-BB08-CA9B847BB070}" type="pres">
      <dgm:prSet presAssocID="{46E1AE11-4990-4399-A45A-28C8BFA5B816}" presName="txFour" presStyleLbl="node4" presStyleIdx="1" presStyleCnt="5">
        <dgm:presLayoutVars>
          <dgm:chPref val="3"/>
        </dgm:presLayoutVars>
      </dgm:prSet>
      <dgm:spPr/>
      <dgm:t>
        <a:bodyPr/>
        <a:lstStyle/>
        <a:p>
          <a:endParaRPr lang="en-US"/>
        </a:p>
      </dgm:t>
    </dgm:pt>
    <dgm:pt modelId="{C3DE8E55-6069-436E-9E99-CA8ADBC20F03}" type="pres">
      <dgm:prSet presAssocID="{46E1AE11-4990-4399-A45A-28C8BFA5B816}" presName="horzFour" presStyleCnt="0"/>
      <dgm:spPr/>
    </dgm:pt>
    <dgm:pt modelId="{C8A8DE6E-3C5C-4FE2-8DB0-F73654C0EC1C}" type="pres">
      <dgm:prSet presAssocID="{8A76C568-2B3E-4DE2-9C8F-C6A4725D976F}" presName="sibSpaceTwo" presStyleCnt="0"/>
      <dgm:spPr/>
    </dgm:pt>
    <dgm:pt modelId="{4B743FDC-8AFA-40B8-B0CA-C4DBEC772916}" type="pres">
      <dgm:prSet presAssocID="{0B8A6629-0A72-4D87-8A16-BFB9AFFA4AA8}" presName="vertTwo" presStyleCnt="0"/>
      <dgm:spPr/>
    </dgm:pt>
    <dgm:pt modelId="{FDE5E9EF-1CFD-42FA-884A-51DA1E8EE72E}" type="pres">
      <dgm:prSet presAssocID="{0B8A6629-0A72-4D87-8A16-BFB9AFFA4AA8}" presName="txTwo" presStyleLbl="node2" presStyleIdx="1" presStyleCnt="2">
        <dgm:presLayoutVars>
          <dgm:chPref val="3"/>
        </dgm:presLayoutVars>
      </dgm:prSet>
      <dgm:spPr/>
      <dgm:t>
        <a:bodyPr/>
        <a:lstStyle/>
        <a:p>
          <a:endParaRPr lang="en-US"/>
        </a:p>
      </dgm:t>
    </dgm:pt>
    <dgm:pt modelId="{361603FC-3546-4998-BE48-0D256EFC6FCE}" type="pres">
      <dgm:prSet presAssocID="{0B8A6629-0A72-4D87-8A16-BFB9AFFA4AA8}" presName="parTransTwo" presStyleCnt="0"/>
      <dgm:spPr/>
    </dgm:pt>
    <dgm:pt modelId="{71DB5A3A-1047-4464-AA6E-CCF4BDE0C9DA}" type="pres">
      <dgm:prSet presAssocID="{0B8A6629-0A72-4D87-8A16-BFB9AFFA4AA8}" presName="horzTwo" presStyleCnt="0"/>
      <dgm:spPr/>
    </dgm:pt>
    <dgm:pt modelId="{450D4090-FC1F-4988-826E-7612141DC086}" type="pres">
      <dgm:prSet presAssocID="{EEF81462-64D0-4F1E-AFB6-15748366CD94}" presName="vertThree" presStyleCnt="0"/>
      <dgm:spPr/>
    </dgm:pt>
    <dgm:pt modelId="{2076F46A-114A-42AC-810D-20DE4A2749EB}" type="pres">
      <dgm:prSet presAssocID="{EEF81462-64D0-4F1E-AFB6-15748366CD94}" presName="txThree" presStyleLbl="node3" presStyleIdx="1" presStyleCnt="2">
        <dgm:presLayoutVars>
          <dgm:chPref val="3"/>
        </dgm:presLayoutVars>
      </dgm:prSet>
      <dgm:spPr/>
      <dgm:t>
        <a:bodyPr/>
        <a:lstStyle/>
        <a:p>
          <a:endParaRPr lang="en-US"/>
        </a:p>
      </dgm:t>
    </dgm:pt>
    <dgm:pt modelId="{EACC8DC0-9268-4776-BC7A-5714A9A0395E}" type="pres">
      <dgm:prSet presAssocID="{EEF81462-64D0-4F1E-AFB6-15748366CD94}" presName="parTransThree" presStyleCnt="0"/>
      <dgm:spPr/>
    </dgm:pt>
    <dgm:pt modelId="{B7193298-4B7B-4167-BE06-CC4423FB9294}" type="pres">
      <dgm:prSet presAssocID="{EEF81462-64D0-4F1E-AFB6-15748366CD94}" presName="horzThree" presStyleCnt="0"/>
      <dgm:spPr/>
    </dgm:pt>
    <dgm:pt modelId="{417DD0C5-4295-47E4-8B70-8E0B9972DC28}" type="pres">
      <dgm:prSet presAssocID="{374903C2-FAF0-42D3-94B1-4900A0F4CC4F}" presName="vertFour" presStyleCnt="0">
        <dgm:presLayoutVars>
          <dgm:chPref val="3"/>
        </dgm:presLayoutVars>
      </dgm:prSet>
      <dgm:spPr/>
    </dgm:pt>
    <dgm:pt modelId="{F6DF8C32-287E-41E7-993D-FF8D01AAC0D8}" type="pres">
      <dgm:prSet presAssocID="{374903C2-FAF0-42D3-94B1-4900A0F4CC4F}" presName="txFour" presStyleLbl="node4" presStyleIdx="2" presStyleCnt="5">
        <dgm:presLayoutVars>
          <dgm:chPref val="3"/>
        </dgm:presLayoutVars>
      </dgm:prSet>
      <dgm:spPr/>
      <dgm:t>
        <a:bodyPr/>
        <a:lstStyle/>
        <a:p>
          <a:endParaRPr lang="en-US"/>
        </a:p>
      </dgm:t>
    </dgm:pt>
    <dgm:pt modelId="{62C4CB76-2FDD-4373-A4C8-980865BD9A2A}" type="pres">
      <dgm:prSet presAssocID="{374903C2-FAF0-42D3-94B1-4900A0F4CC4F}" presName="horzFour" presStyleCnt="0"/>
      <dgm:spPr/>
    </dgm:pt>
    <dgm:pt modelId="{C2A97C6A-4B93-44A0-B52D-798D5769B77A}" type="pres">
      <dgm:prSet presAssocID="{F3424670-2944-4DE7-902D-846D30A95E09}" presName="sibSpaceFour" presStyleCnt="0"/>
      <dgm:spPr/>
    </dgm:pt>
    <dgm:pt modelId="{9F7E04F8-52D8-4AB5-817D-DEAA2D3854C6}" type="pres">
      <dgm:prSet presAssocID="{7C2648B9-36A6-4845-9B0A-38412A8290B0}" presName="vertFour" presStyleCnt="0">
        <dgm:presLayoutVars>
          <dgm:chPref val="3"/>
        </dgm:presLayoutVars>
      </dgm:prSet>
      <dgm:spPr/>
    </dgm:pt>
    <dgm:pt modelId="{D203B2A0-2274-44BB-928B-465781C57C3B}" type="pres">
      <dgm:prSet presAssocID="{7C2648B9-36A6-4845-9B0A-38412A8290B0}" presName="txFour" presStyleLbl="node4" presStyleIdx="3" presStyleCnt="5">
        <dgm:presLayoutVars>
          <dgm:chPref val="3"/>
        </dgm:presLayoutVars>
      </dgm:prSet>
      <dgm:spPr/>
      <dgm:t>
        <a:bodyPr/>
        <a:lstStyle/>
        <a:p>
          <a:endParaRPr lang="en-US"/>
        </a:p>
      </dgm:t>
    </dgm:pt>
    <dgm:pt modelId="{A4616C3D-00AF-45CC-A055-5CE5020A5FC8}" type="pres">
      <dgm:prSet presAssocID="{7C2648B9-36A6-4845-9B0A-38412A8290B0}" presName="horzFour" presStyleCnt="0"/>
      <dgm:spPr/>
    </dgm:pt>
    <dgm:pt modelId="{5A376806-910C-41F3-B703-B9913928B047}" type="pres">
      <dgm:prSet presAssocID="{AA7ED2B1-51BF-4D01-B30A-878785F3605B}" presName="sibSpaceFour" presStyleCnt="0"/>
      <dgm:spPr/>
    </dgm:pt>
    <dgm:pt modelId="{9EFBB445-0457-4C5B-B883-1C79CC2D5B84}" type="pres">
      <dgm:prSet presAssocID="{5C633716-9247-4880-8F07-41B85DCF1E10}" presName="vertFour" presStyleCnt="0">
        <dgm:presLayoutVars>
          <dgm:chPref val="3"/>
        </dgm:presLayoutVars>
      </dgm:prSet>
      <dgm:spPr/>
    </dgm:pt>
    <dgm:pt modelId="{3DBB8EA3-96B0-42D7-841C-9516D9F8AE19}" type="pres">
      <dgm:prSet presAssocID="{5C633716-9247-4880-8F07-41B85DCF1E10}" presName="txFour" presStyleLbl="node4" presStyleIdx="4" presStyleCnt="5">
        <dgm:presLayoutVars>
          <dgm:chPref val="3"/>
        </dgm:presLayoutVars>
      </dgm:prSet>
      <dgm:spPr/>
      <dgm:t>
        <a:bodyPr/>
        <a:lstStyle/>
        <a:p>
          <a:endParaRPr lang="en-US"/>
        </a:p>
      </dgm:t>
    </dgm:pt>
    <dgm:pt modelId="{E6ACAA5B-EC9D-4CA8-AD00-428678BC7B99}" type="pres">
      <dgm:prSet presAssocID="{5C633716-9247-4880-8F07-41B85DCF1E10}" presName="horzFour" presStyleCnt="0"/>
      <dgm:spPr/>
    </dgm:pt>
  </dgm:ptLst>
  <dgm:cxnLst>
    <dgm:cxn modelId="{408000EC-9D9E-4D52-B05C-6404A9A09307}" srcId="{EEF81462-64D0-4F1E-AFB6-15748366CD94}" destId="{5C633716-9247-4880-8F07-41B85DCF1E10}" srcOrd="2" destOrd="0" parTransId="{2050673E-9294-431A-A214-C583F21A1410}" sibTransId="{71A7BB9C-E16A-43BC-8F82-705767423627}"/>
    <dgm:cxn modelId="{A975B01F-7192-46B4-9451-B35186A45545}" srcId="{F5CFD0E6-737F-427D-AC79-020ADDC94A0A}" destId="{0B8A6629-0A72-4D87-8A16-BFB9AFFA4AA8}" srcOrd="1" destOrd="0" parTransId="{EF44128F-2069-4BF9-9E9E-A630E460E3EA}" sibTransId="{0F2B8568-025B-4F90-A930-44428EF5FD56}"/>
    <dgm:cxn modelId="{27A11575-BFD8-4E87-BE5A-9B070ADDFB82}" type="presOf" srcId="{4288E107-4EBB-491F-8A76-FEEA87B03920}" destId="{47FD6340-1E18-4F81-B821-CEA3053E49FA}" srcOrd="0" destOrd="0" presId="urn:microsoft.com/office/officeart/2005/8/layout/hierarchy4"/>
    <dgm:cxn modelId="{ADD0CB8D-8B4E-4644-8390-C74573969483}" type="presOf" srcId="{EEF81462-64D0-4F1E-AFB6-15748366CD94}" destId="{2076F46A-114A-42AC-810D-20DE4A2749EB}" srcOrd="0" destOrd="0" presId="urn:microsoft.com/office/officeart/2005/8/layout/hierarchy4"/>
    <dgm:cxn modelId="{1FC68D45-B1C8-4230-B9E7-AEBC35F2D6FF}" srcId="{EEF81462-64D0-4F1E-AFB6-15748366CD94}" destId="{7C2648B9-36A6-4845-9B0A-38412A8290B0}" srcOrd="1" destOrd="0" parTransId="{050855BF-F695-4044-91DF-084D813D5DC4}" sibTransId="{AA7ED2B1-51BF-4D01-B30A-878785F3605B}"/>
    <dgm:cxn modelId="{57988F48-4ADC-4B3B-ADDC-64EC63ABF167}" srcId="{F5CFD0E6-737F-427D-AC79-020ADDC94A0A}" destId="{1B9CF491-91C1-4970-BAC7-0A85B78D4DEE}" srcOrd="0" destOrd="0" parTransId="{85952ADC-22E6-4EDA-BAFB-193F40751E0C}" sibTransId="{8A76C568-2B3E-4DE2-9C8F-C6A4725D976F}"/>
    <dgm:cxn modelId="{5DCF0FA5-D5B5-4718-B7B2-6319C26814F4}" type="presOf" srcId="{88FF3525-7F23-4F9D-B0CD-B7DC2CA67A6F}" destId="{31AE0968-2241-4C35-A649-B8C04CABD0DF}" srcOrd="0" destOrd="0" presId="urn:microsoft.com/office/officeart/2005/8/layout/hierarchy4"/>
    <dgm:cxn modelId="{C2C47D7B-B3B3-4E96-A299-2E97FCA2A9A5}" type="presOf" srcId="{374903C2-FAF0-42D3-94B1-4900A0F4CC4F}" destId="{F6DF8C32-287E-41E7-993D-FF8D01AAC0D8}" srcOrd="0" destOrd="0" presId="urn:microsoft.com/office/officeart/2005/8/layout/hierarchy4"/>
    <dgm:cxn modelId="{3AFD33E7-3F63-44C2-84B7-D7F09F740966}" type="presOf" srcId="{F5CFD0E6-737F-427D-AC79-020ADDC94A0A}" destId="{0DBF5C10-EEB4-4965-B1B8-C07594A6222B}" srcOrd="0" destOrd="0" presId="urn:microsoft.com/office/officeart/2005/8/layout/hierarchy4"/>
    <dgm:cxn modelId="{FDA179B3-94C8-42ED-9B4A-0C84168A6AA0}" srcId="{1B9CF491-91C1-4970-BAC7-0A85B78D4DEE}" destId="{88FF3525-7F23-4F9D-B0CD-B7DC2CA67A6F}" srcOrd="0" destOrd="0" parTransId="{574CE26D-4D81-457D-BD3A-F4E10FE30902}" sibTransId="{BC2222CA-7BED-42C2-BA57-C3B4CB91E35B}"/>
    <dgm:cxn modelId="{4EE930C2-B169-4173-A949-A7E91225B2DD}" type="presOf" srcId="{5C633716-9247-4880-8F07-41B85DCF1E10}" destId="{3DBB8EA3-96B0-42D7-841C-9516D9F8AE19}" srcOrd="0" destOrd="0" presId="urn:microsoft.com/office/officeart/2005/8/layout/hierarchy4"/>
    <dgm:cxn modelId="{BAD6E840-6313-4909-8780-0CA5FB194E40}" type="presOf" srcId="{1B9CF491-91C1-4970-BAC7-0A85B78D4DEE}" destId="{5A88B792-6034-4AB6-A212-FB9F61661E24}" srcOrd="0" destOrd="0" presId="urn:microsoft.com/office/officeart/2005/8/layout/hierarchy4"/>
    <dgm:cxn modelId="{59248690-EBDF-4500-86DE-80507DE67BFD}" type="presOf" srcId="{8B065EAB-DC3F-4BDB-9D24-5CE632C27F6C}" destId="{DFDEA977-9085-4133-BBCF-9A49131E0825}" srcOrd="0" destOrd="0" presId="urn:microsoft.com/office/officeart/2005/8/layout/hierarchy4"/>
    <dgm:cxn modelId="{D555A540-158F-42A8-9EA2-019E97FDCAF9}" type="presOf" srcId="{0B8A6629-0A72-4D87-8A16-BFB9AFFA4AA8}" destId="{FDE5E9EF-1CFD-42FA-884A-51DA1E8EE72E}" srcOrd="0" destOrd="0" presId="urn:microsoft.com/office/officeart/2005/8/layout/hierarchy4"/>
    <dgm:cxn modelId="{827A0125-5574-4E9C-950E-CC62F46E1BD8}" srcId="{0B8A6629-0A72-4D87-8A16-BFB9AFFA4AA8}" destId="{EEF81462-64D0-4F1E-AFB6-15748366CD94}" srcOrd="0" destOrd="0" parTransId="{25591E36-C6A9-4368-86F3-430D5D31FA3B}" sibTransId="{FC3D2718-85C1-4790-9B36-52068F38C920}"/>
    <dgm:cxn modelId="{995FCC44-E048-4E31-80C9-85CB1D23E6D1}" srcId="{88FF3525-7F23-4F9D-B0CD-B7DC2CA67A6F}" destId="{46E1AE11-4990-4399-A45A-28C8BFA5B816}" srcOrd="1" destOrd="0" parTransId="{05AAB603-29FD-4146-97F7-BE60779733E6}" sibTransId="{B9BD8B4A-9BF2-4D1A-AF3F-0BA9B5D2BED9}"/>
    <dgm:cxn modelId="{73599836-BF2B-4E24-81ED-20A2B5D81F8D}" type="presOf" srcId="{7C2648B9-36A6-4845-9B0A-38412A8290B0}" destId="{D203B2A0-2274-44BB-928B-465781C57C3B}" srcOrd="0" destOrd="0" presId="urn:microsoft.com/office/officeart/2005/8/layout/hierarchy4"/>
    <dgm:cxn modelId="{E90B49FD-D95F-423B-8939-7BE3333D6DD4}" srcId="{EEF81462-64D0-4F1E-AFB6-15748366CD94}" destId="{374903C2-FAF0-42D3-94B1-4900A0F4CC4F}" srcOrd="0" destOrd="0" parTransId="{04849F2E-347D-430D-BD35-7C703A9151B1}" sibTransId="{F3424670-2944-4DE7-902D-846D30A95E09}"/>
    <dgm:cxn modelId="{1E7DDD91-C82A-4957-ABF7-C8AD9F96389D}" srcId="{88FF3525-7F23-4F9D-B0CD-B7DC2CA67A6F}" destId="{4288E107-4EBB-491F-8A76-FEEA87B03920}" srcOrd="0" destOrd="0" parTransId="{8F6C120D-C97B-4D84-8CF6-3EB7EE25A569}" sibTransId="{7C9EADE8-86F1-484B-B52D-F24FE5984E65}"/>
    <dgm:cxn modelId="{3C7FB724-75F8-415B-8DE4-CF9EACD78D6B}" srcId="{8B065EAB-DC3F-4BDB-9D24-5CE632C27F6C}" destId="{F5CFD0E6-737F-427D-AC79-020ADDC94A0A}" srcOrd="0" destOrd="0" parTransId="{F2FF94B7-1EA2-4D74-9377-A60343A82B03}" sibTransId="{21BE2C89-72A4-4A92-B56D-FD50337EE2C7}"/>
    <dgm:cxn modelId="{BAB2768B-BC6F-40A9-9E8D-A7A1CFE65B12}" type="presOf" srcId="{46E1AE11-4990-4399-A45A-28C8BFA5B816}" destId="{954A4093-0585-4028-BB08-CA9B847BB070}" srcOrd="0" destOrd="0" presId="urn:microsoft.com/office/officeart/2005/8/layout/hierarchy4"/>
    <dgm:cxn modelId="{4839E47A-F22A-444C-8D21-AEE7BDA2BC34}" type="presParOf" srcId="{DFDEA977-9085-4133-BBCF-9A49131E0825}" destId="{66DF18A4-0913-4095-A374-CF1234CBAD7C}" srcOrd="0" destOrd="0" presId="urn:microsoft.com/office/officeart/2005/8/layout/hierarchy4"/>
    <dgm:cxn modelId="{E1F10FF4-189F-44DA-862C-B8A3817FB3D0}" type="presParOf" srcId="{66DF18A4-0913-4095-A374-CF1234CBAD7C}" destId="{0DBF5C10-EEB4-4965-B1B8-C07594A6222B}" srcOrd="0" destOrd="0" presId="urn:microsoft.com/office/officeart/2005/8/layout/hierarchy4"/>
    <dgm:cxn modelId="{DF9B4C12-4990-4C92-8805-875A779485D3}" type="presParOf" srcId="{66DF18A4-0913-4095-A374-CF1234CBAD7C}" destId="{2A909A00-6808-479E-9874-317DD1A42DD0}" srcOrd="1" destOrd="0" presId="urn:microsoft.com/office/officeart/2005/8/layout/hierarchy4"/>
    <dgm:cxn modelId="{49D2C584-BF03-41B7-B3D9-69670E0C41BA}" type="presParOf" srcId="{66DF18A4-0913-4095-A374-CF1234CBAD7C}" destId="{1F0A65AE-CEF5-4174-929F-3E2A57F0B340}" srcOrd="2" destOrd="0" presId="urn:microsoft.com/office/officeart/2005/8/layout/hierarchy4"/>
    <dgm:cxn modelId="{80BFBAB9-7FD0-4BA4-A235-4465D3440B70}" type="presParOf" srcId="{1F0A65AE-CEF5-4174-929F-3E2A57F0B340}" destId="{E4D51379-F8E6-425C-8891-70F0BBD69933}" srcOrd="0" destOrd="0" presId="urn:microsoft.com/office/officeart/2005/8/layout/hierarchy4"/>
    <dgm:cxn modelId="{720FAE47-C510-4B38-9DD8-032A2BFBFC85}" type="presParOf" srcId="{E4D51379-F8E6-425C-8891-70F0BBD69933}" destId="{5A88B792-6034-4AB6-A212-FB9F61661E24}" srcOrd="0" destOrd="0" presId="urn:microsoft.com/office/officeart/2005/8/layout/hierarchy4"/>
    <dgm:cxn modelId="{5F5137A7-E71C-4B7D-B5D2-484C649A1A18}" type="presParOf" srcId="{E4D51379-F8E6-425C-8891-70F0BBD69933}" destId="{19F60C8E-2DE0-49DE-8164-80328B293007}" srcOrd="1" destOrd="0" presId="urn:microsoft.com/office/officeart/2005/8/layout/hierarchy4"/>
    <dgm:cxn modelId="{F27AC819-CE63-45FD-9BC1-65CC14FA3B0A}" type="presParOf" srcId="{E4D51379-F8E6-425C-8891-70F0BBD69933}" destId="{B24FED5B-A41E-48E3-B71F-8F2CBEC55C59}" srcOrd="2" destOrd="0" presId="urn:microsoft.com/office/officeart/2005/8/layout/hierarchy4"/>
    <dgm:cxn modelId="{1FA47715-F924-4CC9-B053-096F890BB1ED}" type="presParOf" srcId="{B24FED5B-A41E-48E3-B71F-8F2CBEC55C59}" destId="{234B733A-FE18-4803-9874-09427CF74CCF}" srcOrd="0" destOrd="0" presId="urn:microsoft.com/office/officeart/2005/8/layout/hierarchy4"/>
    <dgm:cxn modelId="{5C44764B-B9BE-4E2A-A1E6-E9F2CC0F3A81}" type="presParOf" srcId="{234B733A-FE18-4803-9874-09427CF74CCF}" destId="{31AE0968-2241-4C35-A649-B8C04CABD0DF}" srcOrd="0" destOrd="0" presId="urn:microsoft.com/office/officeart/2005/8/layout/hierarchy4"/>
    <dgm:cxn modelId="{BC51F52A-C367-4A77-9DB5-6F9035A3DDE0}" type="presParOf" srcId="{234B733A-FE18-4803-9874-09427CF74CCF}" destId="{99F5C0B9-8077-490B-B595-B5454BAFBD7A}" srcOrd="1" destOrd="0" presId="urn:microsoft.com/office/officeart/2005/8/layout/hierarchy4"/>
    <dgm:cxn modelId="{4E96D491-6E96-4B9F-9B58-ADCA80F63E94}" type="presParOf" srcId="{234B733A-FE18-4803-9874-09427CF74CCF}" destId="{1E450F6E-1B5B-4AEC-B743-2A4CCF793986}" srcOrd="2" destOrd="0" presId="urn:microsoft.com/office/officeart/2005/8/layout/hierarchy4"/>
    <dgm:cxn modelId="{D0803644-1C7A-4A7A-A8DD-9B10B627A9D9}" type="presParOf" srcId="{1E450F6E-1B5B-4AEC-B743-2A4CCF793986}" destId="{9C8E571C-9DFA-4178-AF42-818C9F3C7AD6}" srcOrd="0" destOrd="0" presId="urn:microsoft.com/office/officeart/2005/8/layout/hierarchy4"/>
    <dgm:cxn modelId="{7391271E-4798-47FA-80A8-FD3D040F6EA2}" type="presParOf" srcId="{9C8E571C-9DFA-4178-AF42-818C9F3C7AD6}" destId="{47FD6340-1E18-4F81-B821-CEA3053E49FA}" srcOrd="0" destOrd="0" presId="urn:microsoft.com/office/officeart/2005/8/layout/hierarchy4"/>
    <dgm:cxn modelId="{08E8964A-A0A5-4D7E-96A8-0DE388156426}" type="presParOf" srcId="{9C8E571C-9DFA-4178-AF42-818C9F3C7AD6}" destId="{0063EDC7-16B0-43C2-BD78-A40F87B744B0}" srcOrd="1" destOrd="0" presId="urn:microsoft.com/office/officeart/2005/8/layout/hierarchy4"/>
    <dgm:cxn modelId="{80BA04A4-988A-469C-B85E-38F6DD0DAE30}" type="presParOf" srcId="{1E450F6E-1B5B-4AEC-B743-2A4CCF793986}" destId="{642597BA-B854-4532-BDED-EA178522A11A}" srcOrd="1" destOrd="0" presId="urn:microsoft.com/office/officeart/2005/8/layout/hierarchy4"/>
    <dgm:cxn modelId="{F3F08B87-F26D-4E36-9BE2-8DCCBFB18A1D}" type="presParOf" srcId="{1E450F6E-1B5B-4AEC-B743-2A4CCF793986}" destId="{D5618E9D-0718-4D5C-A8AD-B6DEC8A47626}" srcOrd="2" destOrd="0" presId="urn:microsoft.com/office/officeart/2005/8/layout/hierarchy4"/>
    <dgm:cxn modelId="{DFE49DFD-3D8D-4C71-A93F-87E88BCE54DC}" type="presParOf" srcId="{D5618E9D-0718-4D5C-A8AD-B6DEC8A47626}" destId="{954A4093-0585-4028-BB08-CA9B847BB070}" srcOrd="0" destOrd="0" presId="urn:microsoft.com/office/officeart/2005/8/layout/hierarchy4"/>
    <dgm:cxn modelId="{CF018ED6-23C9-43A4-B245-2A75FB3EF97C}" type="presParOf" srcId="{D5618E9D-0718-4D5C-A8AD-B6DEC8A47626}" destId="{C3DE8E55-6069-436E-9E99-CA8ADBC20F03}" srcOrd="1" destOrd="0" presId="urn:microsoft.com/office/officeart/2005/8/layout/hierarchy4"/>
    <dgm:cxn modelId="{14ADCB09-9A20-4EF5-9BBA-FB9A3289036C}" type="presParOf" srcId="{1F0A65AE-CEF5-4174-929F-3E2A57F0B340}" destId="{C8A8DE6E-3C5C-4FE2-8DB0-F73654C0EC1C}" srcOrd="1" destOrd="0" presId="urn:microsoft.com/office/officeart/2005/8/layout/hierarchy4"/>
    <dgm:cxn modelId="{478C94E2-D999-4DAA-9133-D6ADA1530522}" type="presParOf" srcId="{1F0A65AE-CEF5-4174-929F-3E2A57F0B340}" destId="{4B743FDC-8AFA-40B8-B0CA-C4DBEC772916}" srcOrd="2" destOrd="0" presId="urn:microsoft.com/office/officeart/2005/8/layout/hierarchy4"/>
    <dgm:cxn modelId="{970BFB02-C3BB-439B-ACBE-42A09B460245}" type="presParOf" srcId="{4B743FDC-8AFA-40B8-B0CA-C4DBEC772916}" destId="{FDE5E9EF-1CFD-42FA-884A-51DA1E8EE72E}" srcOrd="0" destOrd="0" presId="urn:microsoft.com/office/officeart/2005/8/layout/hierarchy4"/>
    <dgm:cxn modelId="{6C105743-9F6B-4E9C-917D-006B8A3031DE}" type="presParOf" srcId="{4B743FDC-8AFA-40B8-B0CA-C4DBEC772916}" destId="{361603FC-3546-4998-BE48-0D256EFC6FCE}" srcOrd="1" destOrd="0" presId="urn:microsoft.com/office/officeart/2005/8/layout/hierarchy4"/>
    <dgm:cxn modelId="{636BB2BB-A6C5-4966-BBF7-617DFF2AF8F2}" type="presParOf" srcId="{4B743FDC-8AFA-40B8-B0CA-C4DBEC772916}" destId="{71DB5A3A-1047-4464-AA6E-CCF4BDE0C9DA}" srcOrd="2" destOrd="0" presId="urn:microsoft.com/office/officeart/2005/8/layout/hierarchy4"/>
    <dgm:cxn modelId="{BC2985EF-E20E-4CAE-BB90-3E680334EE00}" type="presParOf" srcId="{71DB5A3A-1047-4464-AA6E-CCF4BDE0C9DA}" destId="{450D4090-FC1F-4988-826E-7612141DC086}" srcOrd="0" destOrd="0" presId="urn:microsoft.com/office/officeart/2005/8/layout/hierarchy4"/>
    <dgm:cxn modelId="{F540BBB2-D825-4E2C-A8C2-4C1D1E1AC051}" type="presParOf" srcId="{450D4090-FC1F-4988-826E-7612141DC086}" destId="{2076F46A-114A-42AC-810D-20DE4A2749EB}" srcOrd="0" destOrd="0" presId="urn:microsoft.com/office/officeart/2005/8/layout/hierarchy4"/>
    <dgm:cxn modelId="{CF034B48-62E3-4B18-A37C-67A8483FE9F8}" type="presParOf" srcId="{450D4090-FC1F-4988-826E-7612141DC086}" destId="{EACC8DC0-9268-4776-BC7A-5714A9A0395E}" srcOrd="1" destOrd="0" presId="urn:microsoft.com/office/officeart/2005/8/layout/hierarchy4"/>
    <dgm:cxn modelId="{48977EA4-055D-4D74-93B1-4C0B8442A0AC}" type="presParOf" srcId="{450D4090-FC1F-4988-826E-7612141DC086}" destId="{B7193298-4B7B-4167-BE06-CC4423FB9294}" srcOrd="2" destOrd="0" presId="urn:microsoft.com/office/officeart/2005/8/layout/hierarchy4"/>
    <dgm:cxn modelId="{0830E712-5D4C-45CC-81CF-F554CB9CD0B6}" type="presParOf" srcId="{B7193298-4B7B-4167-BE06-CC4423FB9294}" destId="{417DD0C5-4295-47E4-8B70-8E0B9972DC28}" srcOrd="0" destOrd="0" presId="urn:microsoft.com/office/officeart/2005/8/layout/hierarchy4"/>
    <dgm:cxn modelId="{58C21AEB-ABFA-4AE0-B69A-4B16FD161A1F}" type="presParOf" srcId="{417DD0C5-4295-47E4-8B70-8E0B9972DC28}" destId="{F6DF8C32-287E-41E7-993D-FF8D01AAC0D8}" srcOrd="0" destOrd="0" presId="urn:microsoft.com/office/officeart/2005/8/layout/hierarchy4"/>
    <dgm:cxn modelId="{D5DC4859-9938-4B25-ABA8-DE369D7C3E5C}" type="presParOf" srcId="{417DD0C5-4295-47E4-8B70-8E0B9972DC28}" destId="{62C4CB76-2FDD-4373-A4C8-980865BD9A2A}" srcOrd="1" destOrd="0" presId="urn:microsoft.com/office/officeart/2005/8/layout/hierarchy4"/>
    <dgm:cxn modelId="{0537104E-ACEA-4845-BE2E-E3D4E2576882}" type="presParOf" srcId="{B7193298-4B7B-4167-BE06-CC4423FB9294}" destId="{C2A97C6A-4B93-44A0-B52D-798D5769B77A}" srcOrd="1" destOrd="0" presId="urn:microsoft.com/office/officeart/2005/8/layout/hierarchy4"/>
    <dgm:cxn modelId="{915C7019-C4CD-4E31-9B01-1236E81BD7A8}" type="presParOf" srcId="{B7193298-4B7B-4167-BE06-CC4423FB9294}" destId="{9F7E04F8-52D8-4AB5-817D-DEAA2D3854C6}" srcOrd="2" destOrd="0" presId="urn:microsoft.com/office/officeart/2005/8/layout/hierarchy4"/>
    <dgm:cxn modelId="{354F22F8-1550-4315-BC3D-91AFDC3CD65F}" type="presParOf" srcId="{9F7E04F8-52D8-4AB5-817D-DEAA2D3854C6}" destId="{D203B2A0-2274-44BB-928B-465781C57C3B}" srcOrd="0" destOrd="0" presId="urn:microsoft.com/office/officeart/2005/8/layout/hierarchy4"/>
    <dgm:cxn modelId="{E00DE296-5617-42D6-8C88-3A35694B37AB}" type="presParOf" srcId="{9F7E04F8-52D8-4AB5-817D-DEAA2D3854C6}" destId="{A4616C3D-00AF-45CC-A055-5CE5020A5FC8}" srcOrd="1" destOrd="0" presId="urn:microsoft.com/office/officeart/2005/8/layout/hierarchy4"/>
    <dgm:cxn modelId="{A5222DE4-923E-464A-9650-C434896E97F9}" type="presParOf" srcId="{B7193298-4B7B-4167-BE06-CC4423FB9294}" destId="{5A376806-910C-41F3-B703-B9913928B047}" srcOrd="3" destOrd="0" presId="urn:microsoft.com/office/officeart/2005/8/layout/hierarchy4"/>
    <dgm:cxn modelId="{C13B7450-DA75-45B6-ADED-46BA3BC331D0}" type="presParOf" srcId="{B7193298-4B7B-4167-BE06-CC4423FB9294}" destId="{9EFBB445-0457-4C5B-B883-1C79CC2D5B84}" srcOrd="4" destOrd="0" presId="urn:microsoft.com/office/officeart/2005/8/layout/hierarchy4"/>
    <dgm:cxn modelId="{27DD864A-F7E6-42F2-919F-E0EB14C498D2}" type="presParOf" srcId="{9EFBB445-0457-4C5B-B883-1C79CC2D5B84}" destId="{3DBB8EA3-96B0-42D7-841C-9516D9F8AE19}" srcOrd="0" destOrd="0" presId="urn:microsoft.com/office/officeart/2005/8/layout/hierarchy4"/>
    <dgm:cxn modelId="{791EAFCA-2E5D-49A0-B3B1-ABBAF2F41F9A}" type="presParOf" srcId="{9EFBB445-0457-4C5B-B883-1C79CC2D5B84}" destId="{E6ACAA5B-EC9D-4CA8-AD00-428678BC7B99}"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2.xml><?xml version="1.0" encoding="utf-8"?>
<dgm:dataModel xmlns:dgm="http://schemas.openxmlformats.org/drawingml/2006/diagram" xmlns:a="http://schemas.openxmlformats.org/drawingml/2006/main">
  <dgm:ptLst>
    <dgm:pt modelId="{117FB0AF-62E4-4355-9B57-32B27AE12802}" type="doc">
      <dgm:prSet loTypeId="urn:microsoft.com/office/officeart/2005/8/layout/equation2" loCatId="process" qsTypeId="urn:microsoft.com/office/officeart/2005/8/quickstyle/simple1" qsCatId="simple" csTypeId="urn:microsoft.com/office/officeart/2005/8/colors/accent6_1" csCatId="accent6" phldr="1"/>
      <dgm:spPr/>
      <dgm:t>
        <a:bodyPr/>
        <a:lstStyle/>
        <a:p>
          <a:endParaRPr lang="en-US"/>
        </a:p>
      </dgm:t>
    </dgm:pt>
    <dgm:pt modelId="{E9DD6075-A6BC-4EFF-A903-D89E05FD5979}">
      <dgm:prSet phldrT="[Text]" custT="1"/>
      <dgm:spPr>
        <a:solidFill>
          <a:schemeClr val="accent2">
            <a:lumMod val="20000"/>
            <a:lumOff val="80000"/>
          </a:schemeClr>
        </a:solidFill>
      </dgm:spPr>
      <dgm:t>
        <a:bodyPr/>
        <a:lstStyle/>
        <a:p>
          <a:r>
            <a:rPr lang="en-US" sz="4000" dirty="0" smtClean="0">
              <a:solidFill>
                <a:schemeClr val="accent2"/>
              </a:solidFill>
            </a:rPr>
            <a:t>1 Point </a:t>
          </a:r>
          <a:r>
            <a:rPr lang="en-US" sz="1800" dirty="0" smtClean="0">
              <a:solidFill>
                <a:schemeClr val="accent2"/>
              </a:solidFill>
            </a:rPr>
            <a:t>Per Measure</a:t>
          </a:r>
          <a:endParaRPr lang="en-US" sz="1800" dirty="0">
            <a:solidFill>
              <a:schemeClr val="accent2"/>
            </a:solidFill>
          </a:endParaRPr>
        </a:p>
      </dgm:t>
    </dgm:pt>
    <dgm:pt modelId="{2F88983D-EF85-4E1E-B34B-02DB2B0D93E2}" type="sibTrans" cxnId="{D7710CFC-D0E9-4A2E-A39B-92F7A6D6985E}">
      <dgm:prSet/>
      <dgm:spPr/>
      <dgm:t>
        <a:bodyPr/>
        <a:lstStyle/>
        <a:p>
          <a:endParaRPr lang="en-US"/>
        </a:p>
      </dgm:t>
    </dgm:pt>
    <dgm:pt modelId="{50ED5B46-A83E-4594-AACC-F3CF7B2C92DF}" type="parTrans" cxnId="{D7710CFC-D0E9-4A2E-A39B-92F7A6D6985E}">
      <dgm:prSet/>
      <dgm:spPr/>
      <dgm:t>
        <a:bodyPr/>
        <a:lstStyle/>
        <a:p>
          <a:endParaRPr lang="en-US"/>
        </a:p>
      </dgm:t>
    </dgm:pt>
    <dgm:pt modelId="{56AE3147-1407-4E42-9384-22C0624B3C9E}">
      <dgm:prSet phldrT="[Text]" custT="1"/>
      <dgm:spPr>
        <a:solidFill>
          <a:schemeClr val="accent2">
            <a:lumMod val="20000"/>
            <a:lumOff val="80000"/>
          </a:schemeClr>
        </a:solidFill>
      </dgm:spPr>
      <dgm:t>
        <a:bodyPr/>
        <a:lstStyle/>
        <a:p>
          <a:r>
            <a:rPr lang="en-US" sz="1200" dirty="0" smtClean="0">
              <a:solidFill>
                <a:schemeClr val="accent2"/>
              </a:solidFill>
            </a:rPr>
            <a:t>Meaningful Goals</a:t>
          </a:r>
          <a:endParaRPr lang="en-US" sz="1200" dirty="0">
            <a:solidFill>
              <a:schemeClr val="accent2"/>
            </a:solidFill>
          </a:endParaRPr>
        </a:p>
      </dgm:t>
    </dgm:pt>
    <dgm:pt modelId="{625896A4-8910-4B56-98EF-DC65EB46F6D5}" type="sibTrans" cxnId="{9B5EF0CA-4D5C-4B25-99F7-B1139C734778}">
      <dgm:prSet/>
      <dgm:spPr/>
      <dgm:t>
        <a:bodyPr/>
        <a:lstStyle/>
        <a:p>
          <a:endParaRPr lang="en-US" dirty="0">
            <a:solidFill>
              <a:srgbClr val="00535F"/>
            </a:solidFill>
          </a:endParaRPr>
        </a:p>
      </dgm:t>
    </dgm:pt>
    <dgm:pt modelId="{BA2A9609-F00A-4837-B3E9-371AB7CB573A}" type="parTrans" cxnId="{9B5EF0CA-4D5C-4B25-99F7-B1139C734778}">
      <dgm:prSet/>
      <dgm:spPr/>
      <dgm:t>
        <a:bodyPr/>
        <a:lstStyle/>
        <a:p>
          <a:endParaRPr lang="en-US">
            <a:solidFill>
              <a:schemeClr val="bg1">
                <a:lumMod val="50000"/>
              </a:schemeClr>
            </a:solidFill>
          </a:endParaRPr>
        </a:p>
      </dgm:t>
    </dgm:pt>
    <dgm:pt modelId="{BB18930D-614E-406C-8DF1-72B5482FFF0B}">
      <dgm:prSet phldrT="[Text]" custT="1"/>
      <dgm:spPr>
        <a:solidFill>
          <a:schemeClr val="accent2">
            <a:lumMod val="20000"/>
            <a:lumOff val="80000"/>
          </a:schemeClr>
        </a:solidFill>
      </dgm:spPr>
      <dgm:t>
        <a:bodyPr/>
        <a:lstStyle/>
        <a:p>
          <a:pPr algn="ctr"/>
          <a:r>
            <a:rPr lang="en-US" sz="1600" dirty="0" smtClean="0">
              <a:solidFill>
                <a:schemeClr val="accent2"/>
              </a:solidFill>
            </a:rPr>
            <a:t>3-10 targets per ACO</a:t>
          </a:r>
          <a:endParaRPr lang="en-US" sz="1600" dirty="0">
            <a:solidFill>
              <a:schemeClr val="accent2"/>
            </a:solidFill>
          </a:endParaRPr>
        </a:p>
      </dgm:t>
    </dgm:pt>
    <dgm:pt modelId="{519F1498-B3AA-4F0E-A510-85A397A997DA}" type="sibTrans" cxnId="{1DD6E083-D538-43EF-AC05-4A89ECFE3DFD}">
      <dgm:prSet/>
      <dgm:spPr/>
      <dgm:t>
        <a:bodyPr/>
        <a:lstStyle/>
        <a:p>
          <a:endParaRPr lang="en-US" dirty="0">
            <a:solidFill>
              <a:srgbClr val="00535F"/>
            </a:solidFill>
          </a:endParaRPr>
        </a:p>
      </dgm:t>
    </dgm:pt>
    <dgm:pt modelId="{FBE478B6-B290-46CE-B8B4-0712A8B6F955}" type="parTrans" cxnId="{1DD6E083-D538-43EF-AC05-4A89ECFE3DFD}">
      <dgm:prSet/>
      <dgm:spPr/>
      <dgm:t>
        <a:bodyPr/>
        <a:lstStyle/>
        <a:p>
          <a:endParaRPr lang="en-US">
            <a:solidFill>
              <a:schemeClr val="bg1">
                <a:lumMod val="50000"/>
              </a:schemeClr>
            </a:solidFill>
          </a:endParaRPr>
        </a:p>
      </dgm:t>
    </dgm:pt>
    <dgm:pt modelId="{841D0040-9AC7-4B37-85F9-C3A8F82C8A3C}" type="pres">
      <dgm:prSet presAssocID="{117FB0AF-62E4-4355-9B57-32B27AE12802}" presName="Name0" presStyleCnt="0">
        <dgm:presLayoutVars>
          <dgm:dir/>
          <dgm:resizeHandles val="exact"/>
        </dgm:presLayoutVars>
      </dgm:prSet>
      <dgm:spPr/>
      <dgm:t>
        <a:bodyPr/>
        <a:lstStyle/>
        <a:p>
          <a:endParaRPr lang="en-US"/>
        </a:p>
      </dgm:t>
    </dgm:pt>
    <dgm:pt modelId="{CEEDA427-241B-4879-A0B3-AC978F139212}" type="pres">
      <dgm:prSet presAssocID="{117FB0AF-62E4-4355-9B57-32B27AE12802}" presName="vNodes" presStyleCnt="0"/>
      <dgm:spPr/>
      <dgm:t>
        <a:bodyPr/>
        <a:lstStyle/>
        <a:p>
          <a:endParaRPr lang="en-US"/>
        </a:p>
      </dgm:t>
    </dgm:pt>
    <dgm:pt modelId="{991ACCE0-D2FC-489A-B22F-CA073D9FE070}" type="pres">
      <dgm:prSet presAssocID="{BB18930D-614E-406C-8DF1-72B5482FFF0B}" presName="node" presStyleLbl="node1" presStyleIdx="0" presStyleCnt="3">
        <dgm:presLayoutVars>
          <dgm:bulletEnabled val="1"/>
        </dgm:presLayoutVars>
      </dgm:prSet>
      <dgm:spPr/>
      <dgm:t>
        <a:bodyPr/>
        <a:lstStyle/>
        <a:p>
          <a:endParaRPr lang="en-US"/>
        </a:p>
      </dgm:t>
    </dgm:pt>
    <dgm:pt modelId="{65CFEDA7-BE18-43DD-8821-F9B86E224154}" type="pres">
      <dgm:prSet presAssocID="{519F1498-B3AA-4F0E-A510-85A397A997DA}" presName="spacerT" presStyleCnt="0"/>
      <dgm:spPr/>
      <dgm:t>
        <a:bodyPr/>
        <a:lstStyle/>
        <a:p>
          <a:endParaRPr lang="en-US"/>
        </a:p>
      </dgm:t>
    </dgm:pt>
    <dgm:pt modelId="{7D4A55E8-EF58-4D1F-BBAD-F9D59718EFA9}" type="pres">
      <dgm:prSet presAssocID="{519F1498-B3AA-4F0E-A510-85A397A997DA}" presName="sibTrans" presStyleLbl="sibTrans2D1" presStyleIdx="0" presStyleCnt="2"/>
      <dgm:spPr/>
      <dgm:t>
        <a:bodyPr/>
        <a:lstStyle/>
        <a:p>
          <a:endParaRPr lang="en-US"/>
        </a:p>
      </dgm:t>
    </dgm:pt>
    <dgm:pt modelId="{68FFCC3A-E3FB-4AFB-B7DD-EE69342CB25D}" type="pres">
      <dgm:prSet presAssocID="{519F1498-B3AA-4F0E-A510-85A397A997DA}" presName="spacerB" presStyleCnt="0"/>
      <dgm:spPr/>
      <dgm:t>
        <a:bodyPr/>
        <a:lstStyle/>
        <a:p>
          <a:endParaRPr lang="en-US"/>
        </a:p>
      </dgm:t>
    </dgm:pt>
    <dgm:pt modelId="{53D04C2A-4BB4-436B-BDFE-08CF0CCE2092}" type="pres">
      <dgm:prSet presAssocID="{56AE3147-1407-4E42-9384-22C0624B3C9E}" presName="node" presStyleLbl="node1" presStyleIdx="1" presStyleCnt="3">
        <dgm:presLayoutVars>
          <dgm:bulletEnabled val="1"/>
        </dgm:presLayoutVars>
      </dgm:prSet>
      <dgm:spPr/>
      <dgm:t>
        <a:bodyPr/>
        <a:lstStyle/>
        <a:p>
          <a:endParaRPr lang="en-US"/>
        </a:p>
      </dgm:t>
    </dgm:pt>
    <dgm:pt modelId="{DCDEA863-656B-4919-8EB0-6A326985F482}" type="pres">
      <dgm:prSet presAssocID="{117FB0AF-62E4-4355-9B57-32B27AE12802}" presName="sibTransLast" presStyleLbl="sibTrans2D1" presStyleIdx="1" presStyleCnt="2"/>
      <dgm:spPr/>
      <dgm:t>
        <a:bodyPr/>
        <a:lstStyle/>
        <a:p>
          <a:endParaRPr lang="en-US"/>
        </a:p>
      </dgm:t>
    </dgm:pt>
    <dgm:pt modelId="{E179DCEF-F920-415B-BA06-F7AAD99B4EB0}" type="pres">
      <dgm:prSet presAssocID="{117FB0AF-62E4-4355-9B57-32B27AE12802}" presName="connectorText" presStyleLbl="sibTrans2D1" presStyleIdx="1" presStyleCnt="2"/>
      <dgm:spPr/>
      <dgm:t>
        <a:bodyPr/>
        <a:lstStyle/>
        <a:p>
          <a:endParaRPr lang="en-US"/>
        </a:p>
      </dgm:t>
    </dgm:pt>
    <dgm:pt modelId="{777B01E1-7638-4355-82FB-E11261559D9B}" type="pres">
      <dgm:prSet presAssocID="{117FB0AF-62E4-4355-9B57-32B27AE12802}" presName="lastNode" presStyleLbl="node1" presStyleIdx="2" presStyleCnt="3">
        <dgm:presLayoutVars>
          <dgm:bulletEnabled val="1"/>
        </dgm:presLayoutVars>
      </dgm:prSet>
      <dgm:spPr/>
      <dgm:t>
        <a:bodyPr/>
        <a:lstStyle/>
        <a:p>
          <a:endParaRPr lang="en-US"/>
        </a:p>
      </dgm:t>
    </dgm:pt>
  </dgm:ptLst>
  <dgm:cxnLst>
    <dgm:cxn modelId="{24A45490-7DCC-4A3D-B350-12EC8AA5040B}" type="presOf" srcId="{625896A4-8910-4B56-98EF-DC65EB46F6D5}" destId="{E179DCEF-F920-415B-BA06-F7AAD99B4EB0}" srcOrd="1" destOrd="0" presId="urn:microsoft.com/office/officeart/2005/8/layout/equation2"/>
    <dgm:cxn modelId="{F6CA17DC-4178-4323-A0F0-ED73D1C3F383}" type="presOf" srcId="{519F1498-B3AA-4F0E-A510-85A397A997DA}" destId="{7D4A55E8-EF58-4D1F-BBAD-F9D59718EFA9}" srcOrd="0" destOrd="0" presId="urn:microsoft.com/office/officeart/2005/8/layout/equation2"/>
    <dgm:cxn modelId="{1DD6E083-D538-43EF-AC05-4A89ECFE3DFD}" srcId="{117FB0AF-62E4-4355-9B57-32B27AE12802}" destId="{BB18930D-614E-406C-8DF1-72B5482FFF0B}" srcOrd="0" destOrd="0" parTransId="{FBE478B6-B290-46CE-B8B4-0712A8B6F955}" sibTransId="{519F1498-B3AA-4F0E-A510-85A397A997DA}"/>
    <dgm:cxn modelId="{9B5EF0CA-4D5C-4B25-99F7-B1139C734778}" srcId="{117FB0AF-62E4-4355-9B57-32B27AE12802}" destId="{56AE3147-1407-4E42-9384-22C0624B3C9E}" srcOrd="1" destOrd="0" parTransId="{BA2A9609-F00A-4837-B3E9-371AB7CB573A}" sibTransId="{625896A4-8910-4B56-98EF-DC65EB46F6D5}"/>
    <dgm:cxn modelId="{4B538CE4-AEF6-44ED-B6A0-7BAD2F262B99}" type="presOf" srcId="{117FB0AF-62E4-4355-9B57-32B27AE12802}" destId="{841D0040-9AC7-4B37-85F9-C3A8F82C8A3C}" srcOrd="0" destOrd="0" presId="urn:microsoft.com/office/officeart/2005/8/layout/equation2"/>
    <dgm:cxn modelId="{D128062B-4588-4CB4-B726-68C026FE6F73}" type="presOf" srcId="{E9DD6075-A6BC-4EFF-A903-D89E05FD5979}" destId="{777B01E1-7638-4355-82FB-E11261559D9B}" srcOrd="0" destOrd="0" presId="urn:microsoft.com/office/officeart/2005/8/layout/equation2"/>
    <dgm:cxn modelId="{CFADE677-5FDA-4C21-B6BC-A7996782E39E}" type="presOf" srcId="{56AE3147-1407-4E42-9384-22C0624B3C9E}" destId="{53D04C2A-4BB4-436B-BDFE-08CF0CCE2092}" srcOrd="0" destOrd="0" presId="urn:microsoft.com/office/officeart/2005/8/layout/equation2"/>
    <dgm:cxn modelId="{B29AE403-68EE-4F78-A4BF-3DBEB6422358}" type="presOf" srcId="{BB18930D-614E-406C-8DF1-72B5482FFF0B}" destId="{991ACCE0-D2FC-489A-B22F-CA073D9FE070}" srcOrd="0" destOrd="0" presId="urn:microsoft.com/office/officeart/2005/8/layout/equation2"/>
    <dgm:cxn modelId="{23A5B915-01BD-4F80-92B5-7F5E07CDC7DB}" type="presOf" srcId="{625896A4-8910-4B56-98EF-DC65EB46F6D5}" destId="{DCDEA863-656B-4919-8EB0-6A326985F482}" srcOrd="0" destOrd="0" presId="urn:microsoft.com/office/officeart/2005/8/layout/equation2"/>
    <dgm:cxn modelId="{D7710CFC-D0E9-4A2E-A39B-92F7A6D6985E}" srcId="{117FB0AF-62E4-4355-9B57-32B27AE12802}" destId="{E9DD6075-A6BC-4EFF-A903-D89E05FD5979}" srcOrd="2" destOrd="0" parTransId="{50ED5B46-A83E-4594-AACC-F3CF7B2C92DF}" sibTransId="{2F88983D-EF85-4E1E-B34B-02DB2B0D93E2}"/>
    <dgm:cxn modelId="{2E319B95-E0F5-40CC-984E-1145E0E33BD9}" type="presParOf" srcId="{841D0040-9AC7-4B37-85F9-C3A8F82C8A3C}" destId="{CEEDA427-241B-4879-A0B3-AC978F139212}" srcOrd="0" destOrd="0" presId="urn:microsoft.com/office/officeart/2005/8/layout/equation2"/>
    <dgm:cxn modelId="{5E9DE711-F7EA-4D69-BEB7-2CD5E7E207F4}" type="presParOf" srcId="{CEEDA427-241B-4879-A0B3-AC978F139212}" destId="{991ACCE0-D2FC-489A-B22F-CA073D9FE070}" srcOrd="0" destOrd="0" presId="urn:microsoft.com/office/officeart/2005/8/layout/equation2"/>
    <dgm:cxn modelId="{88A38C22-2371-4E82-BDDD-A473168DFDD4}" type="presParOf" srcId="{CEEDA427-241B-4879-A0B3-AC978F139212}" destId="{65CFEDA7-BE18-43DD-8821-F9B86E224154}" srcOrd="1" destOrd="0" presId="urn:microsoft.com/office/officeart/2005/8/layout/equation2"/>
    <dgm:cxn modelId="{68310375-35F8-43A2-AB81-E38146819F42}" type="presParOf" srcId="{CEEDA427-241B-4879-A0B3-AC978F139212}" destId="{7D4A55E8-EF58-4D1F-BBAD-F9D59718EFA9}" srcOrd="2" destOrd="0" presId="urn:microsoft.com/office/officeart/2005/8/layout/equation2"/>
    <dgm:cxn modelId="{75329076-0643-4A2E-BCFC-4422D09E330C}" type="presParOf" srcId="{CEEDA427-241B-4879-A0B3-AC978F139212}" destId="{68FFCC3A-E3FB-4AFB-B7DD-EE69342CB25D}" srcOrd="3" destOrd="0" presId="urn:microsoft.com/office/officeart/2005/8/layout/equation2"/>
    <dgm:cxn modelId="{860ED3BD-E54C-4712-A865-428029F695F2}" type="presParOf" srcId="{CEEDA427-241B-4879-A0B3-AC978F139212}" destId="{53D04C2A-4BB4-436B-BDFE-08CF0CCE2092}" srcOrd="4" destOrd="0" presId="urn:microsoft.com/office/officeart/2005/8/layout/equation2"/>
    <dgm:cxn modelId="{8FAADA74-5169-4653-A1AB-179F8C77C7C0}" type="presParOf" srcId="{841D0040-9AC7-4B37-85F9-C3A8F82C8A3C}" destId="{DCDEA863-656B-4919-8EB0-6A326985F482}" srcOrd="1" destOrd="0" presId="urn:microsoft.com/office/officeart/2005/8/layout/equation2"/>
    <dgm:cxn modelId="{91E82116-DC88-4B88-A7D6-0E178E9DC88D}" type="presParOf" srcId="{DCDEA863-656B-4919-8EB0-6A326985F482}" destId="{E179DCEF-F920-415B-BA06-F7AAD99B4EB0}" srcOrd="0" destOrd="0" presId="urn:microsoft.com/office/officeart/2005/8/layout/equation2"/>
    <dgm:cxn modelId="{34BE8B24-8A12-4368-8066-1073C473A310}" type="presParOf" srcId="{841D0040-9AC7-4B37-85F9-C3A8F82C8A3C}" destId="{777B01E1-7638-4355-82FB-E11261559D9B}" srcOrd="2" destOrd="0" presId="urn:microsoft.com/office/officeart/2005/8/layout/equation2"/>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486A4-69F8-4189-A5B7-A7AD68E47E7B}">
      <dsp:nvSpPr>
        <dsp:cNvPr id="0" name=""/>
        <dsp:cNvSpPr/>
      </dsp:nvSpPr>
      <dsp:spPr>
        <a:xfrm>
          <a:off x="1547662" y="394"/>
          <a:ext cx="1104110" cy="1104110"/>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rgbClr val="00535F"/>
              </a:solidFill>
            </a:rPr>
            <a:t>Fee for Service</a:t>
          </a:r>
          <a:endParaRPr lang="en-US" sz="1000" kern="1200" dirty="0">
            <a:solidFill>
              <a:srgbClr val="00535F"/>
            </a:solidFill>
          </a:endParaRPr>
        </a:p>
      </dsp:txBody>
      <dsp:txXfrm>
        <a:off x="1709355" y="162087"/>
        <a:ext cx="780724" cy="780724"/>
      </dsp:txXfrm>
    </dsp:sp>
    <dsp:sp modelId="{5A9D77E6-98BA-403B-838A-73AA593DC93C}">
      <dsp:nvSpPr>
        <dsp:cNvPr id="0" name=""/>
        <dsp:cNvSpPr/>
      </dsp:nvSpPr>
      <dsp:spPr>
        <a:xfrm>
          <a:off x="2741426" y="232257"/>
          <a:ext cx="640383" cy="640383"/>
        </a:xfrm>
        <a:prstGeom prst="mathPlus">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dirty="0">
            <a:solidFill>
              <a:srgbClr val="00535F"/>
            </a:solidFill>
          </a:endParaRPr>
        </a:p>
      </dsp:txBody>
      <dsp:txXfrm>
        <a:off x="2826309" y="477139"/>
        <a:ext cx="470617" cy="150619"/>
      </dsp:txXfrm>
    </dsp:sp>
    <dsp:sp modelId="{E5B00BBF-B776-4CB6-B455-82E34FA884D5}">
      <dsp:nvSpPr>
        <dsp:cNvPr id="0" name=""/>
        <dsp:cNvSpPr/>
      </dsp:nvSpPr>
      <dsp:spPr>
        <a:xfrm>
          <a:off x="3471463" y="394"/>
          <a:ext cx="1104110" cy="1104110"/>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rgbClr val="00535F"/>
              </a:solidFill>
            </a:rPr>
            <a:t>Quality Improvement Payment</a:t>
          </a:r>
          <a:endParaRPr lang="en-US" sz="1000" kern="1200" dirty="0">
            <a:solidFill>
              <a:srgbClr val="00535F"/>
            </a:solidFill>
          </a:endParaRPr>
        </a:p>
      </dsp:txBody>
      <dsp:txXfrm>
        <a:off x="3633156" y="162087"/>
        <a:ext cx="780724" cy="780724"/>
      </dsp:txXfrm>
    </dsp:sp>
    <dsp:sp modelId="{6C0E4F65-A9F5-44CA-A0AB-8B1BB2C6F3D6}">
      <dsp:nvSpPr>
        <dsp:cNvPr id="0" name=""/>
        <dsp:cNvSpPr/>
      </dsp:nvSpPr>
      <dsp:spPr>
        <a:xfrm>
          <a:off x="4665227" y="232257"/>
          <a:ext cx="640383" cy="640383"/>
        </a:xfrm>
        <a:prstGeom prst="mathEqual">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dirty="0">
            <a:solidFill>
              <a:srgbClr val="00535F"/>
            </a:solidFill>
          </a:endParaRPr>
        </a:p>
      </dsp:txBody>
      <dsp:txXfrm>
        <a:off x="4750110" y="364176"/>
        <a:ext cx="470617" cy="376545"/>
      </dsp:txXfrm>
    </dsp:sp>
    <dsp:sp modelId="{D6A9457B-085C-4009-B85C-F74B079D97C2}">
      <dsp:nvSpPr>
        <dsp:cNvPr id="0" name=""/>
        <dsp:cNvSpPr/>
      </dsp:nvSpPr>
      <dsp:spPr>
        <a:xfrm>
          <a:off x="5395265" y="394"/>
          <a:ext cx="1104110" cy="1104110"/>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rgbClr val="00535F"/>
              </a:solidFill>
            </a:rPr>
            <a:t>Basic Quality Model</a:t>
          </a:r>
          <a:endParaRPr lang="en-US" sz="1000" kern="1200" dirty="0">
            <a:solidFill>
              <a:srgbClr val="00535F"/>
            </a:solidFill>
          </a:endParaRPr>
        </a:p>
      </dsp:txBody>
      <dsp:txXfrm>
        <a:off x="5556958" y="162087"/>
        <a:ext cx="780724" cy="7807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4A4DD7-5FB7-43A4-811A-A02C00458119}">
      <dsp:nvSpPr>
        <dsp:cNvPr id="0" name=""/>
        <dsp:cNvSpPr/>
      </dsp:nvSpPr>
      <dsp:spPr>
        <a:xfrm>
          <a:off x="257683" y="1384"/>
          <a:ext cx="1712453" cy="1712453"/>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00535F"/>
              </a:solidFill>
            </a:rPr>
            <a:t>Max. 10 </a:t>
          </a:r>
          <a:r>
            <a:rPr lang="en-US" sz="1800" kern="1200" dirty="0" smtClean="0">
              <a:solidFill>
                <a:srgbClr val="00535F"/>
              </a:solidFill>
            </a:rPr>
            <a:t>quality targets per provider</a:t>
          </a:r>
          <a:endParaRPr lang="en-US" sz="1800" kern="1200" dirty="0">
            <a:solidFill>
              <a:srgbClr val="00535F"/>
            </a:solidFill>
          </a:endParaRPr>
        </a:p>
      </dsp:txBody>
      <dsp:txXfrm>
        <a:off x="508466" y="252167"/>
        <a:ext cx="1210887" cy="1210887"/>
      </dsp:txXfrm>
    </dsp:sp>
    <dsp:sp modelId="{66914DD5-AD9B-4FE0-8319-AF0A2C5C33C6}">
      <dsp:nvSpPr>
        <dsp:cNvPr id="0" name=""/>
        <dsp:cNvSpPr/>
      </dsp:nvSpPr>
      <dsp:spPr>
        <a:xfrm>
          <a:off x="617298" y="1852888"/>
          <a:ext cx="993223" cy="993223"/>
        </a:xfrm>
        <a:prstGeom prst="mathPlus">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solidFill>
              <a:srgbClr val="00535F"/>
            </a:solidFill>
          </a:endParaRPr>
        </a:p>
      </dsp:txBody>
      <dsp:txXfrm>
        <a:off x="748950" y="2232696"/>
        <a:ext cx="729919" cy="233607"/>
      </dsp:txXfrm>
    </dsp:sp>
    <dsp:sp modelId="{749B7F29-7F50-42A0-B6C9-7A2151654DC4}">
      <dsp:nvSpPr>
        <dsp:cNvPr id="0" name=""/>
        <dsp:cNvSpPr/>
      </dsp:nvSpPr>
      <dsp:spPr>
        <a:xfrm>
          <a:off x="257683" y="2985163"/>
          <a:ext cx="1712453" cy="1712453"/>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rgbClr val="00535F"/>
              </a:solidFill>
            </a:rPr>
            <a:t>Meaningful Goals</a:t>
          </a:r>
          <a:endParaRPr lang="en-US" sz="1800" kern="1200" dirty="0">
            <a:solidFill>
              <a:srgbClr val="00535F"/>
            </a:solidFill>
          </a:endParaRPr>
        </a:p>
      </dsp:txBody>
      <dsp:txXfrm>
        <a:off x="508466" y="3235946"/>
        <a:ext cx="1210887" cy="1210887"/>
      </dsp:txXfrm>
    </dsp:sp>
    <dsp:sp modelId="{3DEFA6F1-2A33-49B2-8195-7C7E34A7663E}">
      <dsp:nvSpPr>
        <dsp:cNvPr id="0" name=""/>
        <dsp:cNvSpPr/>
      </dsp:nvSpPr>
      <dsp:spPr>
        <a:xfrm>
          <a:off x="2227005" y="2030984"/>
          <a:ext cx="544560" cy="637032"/>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solidFill>
              <a:srgbClr val="00535F"/>
            </a:solidFill>
          </a:endParaRPr>
        </a:p>
      </dsp:txBody>
      <dsp:txXfrm>
        <a:off x="2227005" y="2158390"/>
        <a:ext cx="381192" cy="382220"/>
      </dsp:txXfrm>
    </dsp:sp>
    <dsp:sp modelId="{3805C884-8299-4494-99FE-3948FDAEE233}">
      <dsp:nvSpPr>
        <dsp:cNvPr id="0" name=""/>
        <dsp:cNvSpPr/>
      </dsp:nvSpPr>
      <dsp:spPr>
        <a:xfrm>
          <a:off x="2997609" y="637046"/>
          <a:ext cx="3424907" cy="3424907"/>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en-US" sz="6000" kern="1200" dirty="0" smtClean="0">
              <a:solidFill>
                <a:srgbClr val="00535F"/>
              </a:solidFill>
            </a:rPr>
            <a:t>$$$</a:t>
          </a:r>
          <a:r>
            <a:rPr lang="en-US" sz="4600" kern="1200" dirty="0" smtClean="0">
              <a:solidFill>
                <a:srgbClr val="00535F"/>
              </a:solidFill>
            </a:rPr>
            <a:t>     </a:t>
          </a:r>
          <a:r>
            <a:rPr lang="en-US" sz="2800" kern="1200" dirty="0" smtClean="0">
              <a:solidFill>
                <a:srgbClr val="00535F"/>
              </a:solidFill>
            </a:rPr>
            <a:t>Per Measure Met</a:t>
          </a:r>
          <a:endParaRPr lang="en-US" sz="3600" kern="1200" dirty="0">
            <a:solidFill>
              <a:srgbClr val="00535F"/>
            </a:solidFill>
          </a:endParaRPr>
        </a:p>
      </dsp:txBody>
      <dsp:txXfrm>
        <a:off x="3499175" y="1138612"/>
        <a:ext cx="2421775" cy="24217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B00BBF-B776-4CB6-B455-82E34FA884D5}">
      <dsp:nvSpPr>
        <dsp:cNvPr id="0" name=""/>
        <dsp:cNvSpPr/>
      </dsp:nvSpPr>
      <dsp:spPr>
        <a:xfrm>
          <a:off x="2509563" y="394"/>
          <a:ext cx="1104110" cy="1104110"/>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rgbClr val="00535F"/>
              </a:solidFill>
            </a:rPr>
            <a:t>Close gaps in care</a:t>
          </a:r>
          <a:endParaRPr lang="en-US" sz="1000" kern="1200" dirty="0">
            <a:solidFill>
              <a:srgbClr val="00535F"/>
            </a:solidFill>
          </a:endParaRPr>
        </a:p>
      </dsp:txBody>
      <dsp:txXfrm>
        <a:off x="2671256" y="162087"/>
        <a:ext cx="780724" cy="780724"/>
      </dsp:txXfrm>
    </dsp:sp>
    <dsp:sp modelId="{6C0E4F65-A9F5-44CA-A0AB-8B1BB2C6F3D6}">
      <dsp:nvSpPr>
        <dsp:cNvPr id="0" name=""/>
        <dsp:cNvSpPr/>
      </dsp:nvSpPr>
      <dsp:spPr>
        <a:xfrm>
          <a:off x="3703327" y="232257"/>
          <a:ext cx="640383" cy="640383"/>
        </a:xfrm>
        <a:prstGeom prst="rightArrow">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dirty="0">
            <a:solidFill>
              <a:srgbClr val="00535F"/>
            </a:solidFill>
          </a:endParaRPr>
        </a:p>
      </dsp:txBody>
      <dsp:txXfrm>
        <a:off x="3703327" y="392353"/>
        <a:ext cx="480287" cy="320191"/>
      </dsp:txXfrm>
    </dsp:sp>
    <dsp:sp modelId="{D6A9457B-085C-4009-B85C-F74B079D97C2}">
      <dsp:nvSpPr>
        <dsp:cNvPr id="0" name=""/>
        <dsp:cNvSpPr/>
      </dsp:nvSpPr>
      <dsp:spPr>
        <a:xfrm>
          <a:off x="4433364" y="394"/>
          <a:ext cx="1104110" cy="1104110"/>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rgbClr val="00535F"/>
              </a:solidFill>
            </a:rPr>
            <a:t>CP-PCPi</a:t>
          </a:r>
          <a:endParaRPr lang="en-US" sz="1000" kern="1200" dirty="0">
            <a:solidFill>
              <a:srgbClr val="00535F"/>
            </a:solidFill>
          </a:endParaRPr>
        </a:p>
      </dsp:txBody>
      <dsp:txXfrm>
        <a:off x="4595057" y="162087"/>
        <a:ext cx="780724" cy="7807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4A4DD7-5FB7-43A4-811A-A02C00458119}">
      <dsp:nvSpPr>
        <dsp:cNvPr id="0" name=""/>
        <dsp:cNvSpPr/>
      </dsp:nvSpPr>
      <dsp:spPr>
        <a:xfrm>
          <a:off x="257683" y="1384"/>
          <a:ext cx="1712453" cy="1712453"/>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00535F"/>
              </a:solidFill>
            </a:rPr>
            <a:t>No max. </a:t>
          </a:r>
          <a:r>
            <a:rPr lang="en-US" sz="1800" kern="1200" dirty="0" smtClean="0">
              <a:solidFill>
                <a:srgbClr val="00535F"/>
              </a:solidFill>
            </a:rPr>
            <a:t>number of quality targets</a:t>
          </a:r>
          <a:endParaRPr lang="en-US" sz="1800" kern="1200" dirty="0">
            <a:solidFill>
              <a:srgbClr val="00535F"/>
            </a:solidFill>
          </a:endParaRPr>
        </a:p>
      </dsp:txBody>
      <dsp:txXfrm>
        <a:off x="508466" y="252167"/>
        <a:ext cx="1210887" cy="1210887"/>
      </dsp:txXfrm>
    </dsp:sp>
    <dsp:sp modelId="{66914DD5-AD9B-4FE0-8319-AF0A2C5C33C6}">
      <dsp:nvSpPr>
        <dsp:cNvPr id="0" name=""/>
        <dsp:cNvSpPr/>
      </dsp:nvSpPr>
      <dsp:spPr>
        <a:xfrm>
          <a:off x="617298" y="1852888"/>
          <a:ext cx="993223" cy="993223"/>
        </a:xfrm>
        <a:prstGeom prst="mathPlus">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solidFill>
              <a:srgbClr val="00535F"/>
            </a:solidFill>
          </a:endParaRPr>
        </a:p>
      </dsp:txBody>
      <dsp:txXfrm>
        <a:off x="748950" y="2232696"/>
        <a:ext cx="729919" cy="233607"/>
      </dsp:txXfrm>
    </dsp:sp>
    <dsp:sp modelId="{749B7F29-7F50-42A0-B6C9-7A2151654DC4}">
      <dsp:nvSpPr>
        <dsp:cNvPr id="0" name=""/>
        <dsp:cNvSpPr/>
      </dsp:nvSpPr>
      <dsp:spPr>
        <a:xfrm>
          <a:off x="257683" y="2985163"/>
          <a:ext cx="1712453" cy="1712453"/>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rgbClr val="00535F"/>
              </a:solidFill>
            </a:rPr>
            <a:t>Meaningful Goals</a:t>
          </a:r>
          <a:endParaRPr lang="en-US" sz="1800" kern="1200" dirty="0">
            <a:solidFill>
              <a:srgbClr val="00535F"/>
            </a:solidFill>
          </a:endParaRPr>
        </a:p>
      </dsp:txBody>
      <dsp:txXfrm>
        <a:off x="508466" y="3235946"/>
        <a:ext cx="1210887" cy="1210887"/>
      </dsp:txXfrm>
    </dsp:sp>
    <dsp:sp modelId="{3DEFA6F1-2A33-49B2-8195-7C7E34A7663E}">
      <dsp:nvSpPr>
        <dsp:cNvPr id="0" name=""/>
        <dsp:cNvSpPr/>
      </dsp:nvSpPr>
      <dsp:spPr>
        <a:xfrm>
          <a:off x="2227005" y="2030984"/>
          <a:ext cx="544560" cy="637032"/>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solidFill>
              <a:srgbClr val="00535F"/>
            </a:solidFill>
          </a:endParaRPr>
        </a:p>
      </dsp:txBody>
      <dsp:txXfrm>
        <a:off x="2227005" y="2158390"/>
        <a:ext cx="381192" cy="382220"/>
      </dsp:txXfrm>
    </dsp:sp>
    <dsp:sp modelId="{3805C884-8299-4494-99FE-3948FDAEE233}">
      <dsp:nvSpPr>
        <dsp:cNvPr id="0" name=""/>
        <dsp:cNvSpPr/>
      </dsp:nvSpPr>
      <dsp:spPr>
        <a:xfrm>
          <a:off x="2997609" y="637046"/>
          <a:ext cx="3424907" cy="3424907"/>
        </a:xfrm>
        <a:prstGeom prst="ellipse">
          <a:avLst/>
        </a:prstGeom>
        <a:solidFill>
          <a:srgbClr val="00535F">
            <a:alpha val="10000"/>
          </a:srgbClr>
        </a:solidFill>
        <a:ln w="25400" cap="flat" cmpd="sng" algn="ctr">
          <a:solidFill>
            <a:srgbClr val="00535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en-US" sz="6000" kern="1200" dirty="0" smtClean="0">
              <a:solidFill>
                <a:srgbClr val="00535F"/>
              </a:solidFill>
            </a:rPr>
            <a:t>$$$</a:t>
          </a:r>
          <a:r>
            <a:rPr lang="en-US" sz="4600" kern="1200" dirty="0" smtClean="0">
              <a:solidFill>
                <a:srgbClr val="00535F"/>
              </a:solidFill>
            </a:rPr>
            <a:t>     </a:t>
          </a:r>
          <a:r>
            <a:rPr lang="en-US" sz="2800" kern="1200" dirty="0" smtClean="0">
              <a:solidFill>
                <a:srgbClr val="00535F"/>
              </a:solidFill>
            </a:rPr>
            <a:t>Per Measure Met</a:t>
          </a:r>
          <a:endParaRPr lang="en-US" sz="3600" kern="1200" dirty="0">
            <a:solidFill>
              <a:srgbClr val="00535F"/>
            </a:solidFill>
          </a:endParaRPr>
        </a:p>
      </dsp:txBody>
      <dsp:txXfrm>
        <a:off x="3499175" y="1138612"/>
        <a:ext cx="2421775" cy="24217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486A4-69F8-4189-A5B7-A7AD68E47E7B}">
      <dsp:nvSpPr>
        <dsp:cNvPr id="0" name=""/>
        <dsp:cNvSpPr/>
      </dsp:nvSpPr>
      <dsp:spPr>
        <a:xfrm>
          <a:off x="7460" y="48527"/>
          <a:ext cx="1007844" cy="1007844"/>
        </a:xfrm>
        <a:prstGeom prst="ellipse">
          <a:avLst/>
        </a:prstGeom>
        <a:solidFill>
          <a:srgbClr val="7030A0">
            <a:alpha val="10000"/>
          </a:srgb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solidFill>
                <a:srgbClr val="7030A0"/>
              </a:solidFill>
            </a:rPr>
            <a:t>Fee for Service</a:t>
          </a:r>
          <a:endParaRPr lang="en-US" sz="900" kern="1200" dirty="0">
            <a:solidFill>
              <a:srgbClr val="7030A0"/>
            </a:solidFill>
          </a:endParaRPr>
        </a:p>
      </dsp:txBody>
      <dsp:txXfrm>
        <a:off x="155055" y="196122"/>
        <a:ext cx="712654" cy="712654"/>
      </dsp:txXfrm>
    </dsp:sp>
    <dsp:sp modelId="{5A9D77E6-98BA-403B-838A-73AA593DC93C}">
      <dsp:nvSpPr>
        <dsp:cNvPr id="0" name=""/>
        <dsp:cNvSpPr/>
      </dsp:nvSpPr>
      <dsp:spPr>
        <a:xfrm>
          <a:off x="1097142" y="260174"/>
          <a:ext cx="584549" cy="584549"/>
        </a:xfrm>
        <a:prstGeom prst="mathPlus">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1174624" y="483706"/>
        <a:ext cx="429585" cy="137485"/>
      </dsp:txXfrm>
    </dsp:sp>
    <dsp:sp modelId="{E5B00BBF-B776-4CB6-B455-82E34FA884D5}">
      <dsp:nvSpPr>
        <dsp:cNvPr id="0" name=""/>
        <dsp:cNvSpPr/>
      </dsp:nvSpPr>
      <dsp:spPr>
        <a:xfrm>
          <a:off x="1763528" y="48527"/>
          <a:ext cx="1007844" cy="1007844"/>
        </a:xfrm>
        <a:prstGeom prst="ellipse">
          <a:avLst/>
        </a:prstGeom>
        <a:solidFill>
          <a:srgbClr val="7030A0">
            <a:alpha val="10000"/>
          </a:srgb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solidFill>
                <a:srgbClr val="7030A0"/>
              </a:solidFill>
            </a:rPr>
            <a:t>Quality Performance  Payment</a:t>
          </a:r>
          <a:endParaRPr lang="en-US" sz="900" kern="1200" dirty="0">
            <a:solidFill>
              <a:srgbClr val="7030A0"/>
            </a:solidFill>
          </a:endParaRPr>
        </a:p>
      </dsp:txBody>
      <dsp:txXfrm>
        <a:off x="1911123" y="196122"/>
        <a:ext cx="712654" cy="712654"/>
      </dsp:txXfrm>
    </dsp:sp>
    <dsp:sp modelId="{6C0E4F65-A9F5-44CA-A0AB-8B1BB2C6F3D6}">
      <dsp:nvSpPr>
        <dsp:cNvPr id="0" name=""/>
        <dsp:cNvSpPr/>
      </dsp:nvSpPr>
      <dsp:spPr>
        <a:xfrm>
          <a:off x="2853210" y="260174"/>
          <a:ext cx="584549" cy="584549"/>
        </a:xfrm>
        <a:prstGeom prst="mathPlus">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2930692" y="483706"/>
        <a:ext cx="429585" cy="137485"/>
      </dsp:txXfrm>
    </dsp:sp>
    <dsp:sp modelId="{F04D938E-944A-474D-97A8-66786A89F5E1}">
      <dsp:nvSpPr>
        <dsp:cNvPr id="0" name=""/>
        <dsp:cNvSpPr/>
      </dsp:nvSpPr>
      <dsp:spPr>
        <a:xfrm>
          <a:off x="3519596" y="48527"/>
          <a:ext cx="1007844" cy="1007844"/>
        </a:xfrm>
        <a:prstGeom prst="ellipse">
          <a:avLst/>
        </a:prstGeom>
        <a:solidFill>
          <a:srgbClr val="7030A0">
            <a:alpha val="10000"/>
          </a:srgb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solidFill>
                <a:srgbClr val="7030A0"/>
              </a:solidFill>
            </a:rPr>
            <a:t>BCR Quality Performance</a:t>
          </a:r>
          <a:endParaRPr lang="en-US" sz="900" kern="1200" dirty="0">
            <a:solidFill>
              <a:srgbClr val="7030A0"/>
            </a:solidFill>
          </a:endParaRPr>
        </a:p>
      </dsp:txBody>
      <dsp:txXfrm>
        <a:off x="3667191" y="196122"/>
        <a:ext cx="712654" cy="712654"/>
      </dsp:txXfrm>
    </dsp:sp>
    <dsp:sp modelId="{B0368CF4-81ED-4B7B-8C27-1897A40F18A5}">
      <dsp:nvSpPr>
        <dsp:cNvPr id="0" name=""/>
        <dsp:cNvSpPr/>
      </dsp:nvSpPr>
      <dsp:spPr>
        <a:xfrm>
          <a:off x="4609278" y="260174"/>
          <a:ext cx="584549" cy="584549"/>
        </a:xfrm>
        <a:prstGeom prst="mathPlus">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4686760" y="483706"/>
        <a:ext cx="429585" cy="137485"/>
      </dsp:txXfrm>
    </dsp:sp>
    <dsp:sp modelId="{3EE162B3-B17A-4C49-8D4F-4605FF7858F2}">
      <dsp:nvSpPr>
        <dsp:cNvPr id="0" name=""/>
        <dsp:cNvSpPr/>
      </dsp:nvSpPr>
      <dsp:spPr>
        <a:xfrm>
          <a:off x="5275664" y="48527"/>
          <a:ext cx="1007844" cy="1007844"/>
        </a:xfrm>
        <a:prstGeom prst="ellipse">
          <a:avLst/>
        </a:prstGeom>
        <a:solidFill>
          <a:srgbClr val="7030A0">
            <a:alpha val="10000"/>
          </a:srgb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solidFill>
                <a:srgbClr val="7030A0"/>
              </a:solidFill>
            </a:rPr>
            <a:t>BCR Efficiency Performance</a:t>
          </a:r>
          <a:endParaRPr lang="en-US" sz="900" kern="1200" dirty="0">
            <a:solidFill>
              <a:srgbClr val="7030A0"/>
            </a:solidFill>
          </a:endParaRPr>
        </a:p>
      </dsp:txBody>
      <dsp:txXfrm>
        <a:off x="5423259" y="196122"/>
        <a:ext cx="712654" cy="712654"/>
      </dsp:txXfrm>
    </dsp:sp>
    <dsp:sp modelId="{EBA6EC66-5DFA-4E7D-9EC2-586305E9E67C}">
      <dsp:nvSpPr>
        <dsp:cNvPr id="0" name=""/>
        <dsp:cNvSpPr/>
      </dsp:nvSpPr>
      <dsp:spPr>
        <a:xfrm>
          <a:off x="6365346" y="260174"/>
          <a:ext cx="584549" cy="584549"/>
        </a:xfrm>
        <a:prstGeom prst="mathEqual">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6442828" y="380591"/>
        <a:ext cx="429585" cy="343715"/>
      </dsp:txXfrm>
    </dsp:sp>
    <dsp:sp modelId="{E36F621A-4E2E-4260-AC37-EE413527296D}">
      <dsp:nvSpPr>
        <dsp:cNvPr id="0" name=""/>
        <dsp:cNvSpPr/>
      </dsp:nvSpPr>
      <dsp:spPr>
        <a:xfrm>
          <a:off x="7031732" y="48527"/>
          <a:ext cx="1007844" cy="1007844"/>
        </a:xfrm>
        <a:prstGeom prst="ellipse">
          <a:avLst/>
        </a:prstGeom>
        <a:solidFill>
          <a:srgbClr val="7030A0">
            <a:alpha val="10000"/>
          </a:srgb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solidFill>
                <a:srgbClr val="7030A0"/>
              </a:solidFill>
            </a:rPr>
            <a:t>Pediatric Model</a:t>
          </a:r>
          <a:endParaRPr lang="en-US" sz="900" kern="1200" dirty="0">
            <a:solidFill>
              <a:srgbClr val="7030A0"/>
            </a:solidFill>
          </a:endParaRPr>
        </a:p>
      </dsp:txBody>
      <dsp:txXfrm>
        <a:off x="7179327" y="196122"/>
        <a:ext cx="712654" cy="7126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486A4-69F8-4189-A5B7-A7AD68E47E7B}">
      <dsp:nvSpPr>
        <dsp:cNvPr id="0" name=""/>
        <dsp:cNvSpPr/>
      </dsp:nvSpPr>
      <dsp:spPr>
        <a:xfrm>
          <a:off x="7460" y="48527"/>
          <a:ext cx="1007844" cy="1007844"/>
        </a:xfrm>
        <a:prstGeom prst="ellipse">
          <a:avLst/>
        </a:prstGeom>
        <a:solidFill>
          <a:srgbClr val="7030A0">
            <a:alpha val="10000"/>
          </a:srgbClr>
        </a:solidFill>
        <a:ln w="127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0" kern="1200" dirty="0" smtClean="0">
              <a:solidFill>
                <a:srgbClr val="7030A0"/>
              </a:solidFill>
            </a:rPr>
            <a:t>Fee for Service</a:t>
          </a:r>
          <a:endParaRPr lang="en-US" sz="900" b="0" kern="1200" dirty="0">
            <a:solidFill>
              <a:srgbClr val="7030A0"/>
            </a:solidFill>
          </a:endParaRPr>
        </a:p>
      </dsp:txBody>
      <dsp:txXfrm>
        <a:off x="155055" y="196122"/>
        <a:ext cx="712654" cy="712654"/>
      </dsp:txXfrm>
    </dsp:sp>
    <dsp:sp modelId="{5A9D77E6-98BA-403B-838A-73AA593DC93C}">
      <dsp:nvSpPr>
        <dsp:cNvPr id="0" name=""/>
        <dsp:cNvSpPr/>
      </dsp:nvSpPr>
      <dsp:spPr>
        <a:xfrm>
          <a:off x="1097142" y="260174"/>
          <a:ext cx="584549" cy="584549"/>
        </a:xfrm>
        <a:prstGeom prst="mathPlus">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1174624" y="483706"/>
        <a:ext cx="429585" cy="137485"/>
      </dsp:txXfrm>
    </dsp:sp>
    <dsp:sp modelId="{E5B00BBF-B776-4CB6-B455-82E34FA884D5}">
      <dsp:nvSpPr>
        <dsp:cNvPr id="0" name=""/>
        <dsp:cNvSpPr/>
      </dsp:nvSpPr>
      <dsp:spPr>
        <a:xfrm>
          <a:off x="1763528" y="48527"/>
          <a:ext cx="1007844" cy="1007844"/>
        </a:xfrm>
        <a:prstGeom prst="ellipse">
          <a:avLst/>
        </a:prstGeom>
        <a:solidFill>
          <a:srgbClr val="7030A0">
            <a:alpha val="10000"/>
          </a:srgb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0" kern="1200" dirty="0" smtClean="0">
              <a:solidFill>
                <a:srgbClr val="7030A0"/>
              </a:solidFill>
            </a:rPr>
            <a:t>Quality Performance  Payment</a:t>
          </a:r>
          <a:endParaRPr lang="en-US" sz="900" b="0" kern="1200" dirty="0">
            <a:solidFill>
              <a:srgbClr val="7030A0"/>
            </a:solidFill>
          </a:endParaRPr>
        </a:p>
      </dsp:txBody>
      <dsp:txXfrm>
        <a:off x="1911123" y="196122"/>
        <a:ext cx="712654" cy="712654"/>
      </dsp:txXfrm>
    </dsp:sp>
    <dsp:sp modelId="{6C0E4F65-A9F5-44CA-A0AB-8B1BB2C6F3D6}">
      <dsp:nvSpPr>
        <dsp:cNvPr id="0" name=""/>
        <dsp:cNvSpPr/>
      </dsp:nvSpPr>
      <dsp:spPr>
        <a:xfrm>
          <a:off x="2853210" y="260174"/>
          <a:ext cx="584549" cy="584549"/>
        </a:xfrm>
        <a:prstGeom prst="mathPlus">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2930692" y="483706"/>
        <a:ext cx="429585" cy="137485"/>
      </dsp:txXfrm>
    </dsp:sp>
    <dsp:sp modelId="{F04D938E-944A-474D-97A8-66786A89F5E1}">
      <dsp:nvSpPr>
        <dsp:cNvPr id="0" name=""/>
        <dsp:cNvSpPr/>
      </dsp:nvSpPr>
      <dsp:spPr>
        <a:xfrm>
          <a:off x="3519596" y="48527"/>
          <a:ext cx="1007844" cy="1007844"/>
        </a:xfrm>
        <a:prstGeom prst="ellipse">
          <a:avLst/>
        </a:prstGeom>
        <a:solidFill>
          <a:srgbClr val="7030A0">
            <a:alpha val="10000"/>
          </a:srgbClr>
        </a:solidFill>
        <a:ln w="127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0" kern="1200" dirty="0" smtClean="0">
              <a:solidFill>
                <a:srgbClr val="7030A0"/>
              </a:solidFill>
            </a:rPr>
            <a:t>BCR Quality Performance</a:t>
          </a:r>
          <a:endParaRPr lang="en-US" sz="900" b="0" kern="1200" dirty="0">
            <a:solidFill>
              <a:srgbClr val="7030A0"/>
            </a:solidFill>
          </a:endParaRPr>
        </a:p>
      </dsp:txBody>
      <dsp:txXfrm>
        <a:off x="3667191" y="196122"/>
        <a:ext cx="712654" cy="712654"/>
      </dsp:txXfrm>
    </dsp:sp>
    <dsp:sp modelId="{B0368CF4-81ED-4B7B-8C27-1897A40F18A5}">
      <dsp:nvSpPr>
        <dsp:cNvPr id="0" name=""/>
        <dsp:cNvSpPr/>
      </dsp:nvSpPr>
      <dsp:spPr>
        <a:xfrm>
          <a:off x="4609278" y="260174"/>
          <a:ext cx="584549" cy="584549"/>
        </a:xfrm>
        <a:prstGeom prst="mathPlus">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4686760" y="483706"/>
        <a:ext cx="429585" cy="137485"/>
      </dsp:txXfrm>
    </dsp:sp>
    <dsp:sp modelId="{3EE162B3-B17A-4C49-8D4F-4605FF7858F2}">
      <dsp:nvSpPr>
        <dsp:cNvPr id="0" name=""/>
        <dsp:cNvSpPr/>
      </dsp:nvSpPr>
      <dsp:spPr>
        <a:xfrm>
          <a:off x="5275664" y="48527"/>
          <a:ext cx="1007844" cy="1007844"/>
        </a:xfrm>
        <a:prstGeom prst="ellipse">
          <a:avLst/>
        </a:prstGeom>
        <a:solidFill>
          <a:srgbClr val="7030A0">
            <a:alpha val="10000"/>
          </a:srgbClr>
        </a:solidFill>
        <a:ln w="127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0" kern="1200" dirty="0" smtClean="0">
              <a:solidFill>
                <a:srgbClr val="7030A0"/>
              </a:solidFill>
            </a:rPr>
            <a:t>BCR Efficiency Performance</a:t>
          </a:r>
          <a:endParaRPr lang="en-US" sz="900" b="0" kern="1200" dirty="0">
            <a:solidFill>
              <a:srgbClr val="7030A0"/>
            </a:solidFill>
          </a:endParaRPr>
        </a:p>
      </dsp:txBody>
      <dsp:txXfrm>
        <a:off x="5423259" y="196122"/>
        <a:ext cx="712654" cy="712654"/>
      </dsp:txXfrm>
    </dsp:sp>
    <dsp:sp modelId="{EBA6EC66-5DFA-4E7D-9EC2-586305E9E67C}">
      <dsp:nvSpPr>
        <dsp:cNvPr id="0" name=""/>
        <dsp:cNvSpPr/>
      </dsp:nvSpPr>
      <dsp:spPr>
        <a:xfrm>
          <a:off x="6365346" y="260174"/>
          <a:ext cx="584549" cy="584549"/>
        </a:xfrm>
        <a:prstGeom prst="mathEqual">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6442828" y="380591"/>
        <a:ext cx="429585" cy="343715"/>
      </dsp:txXfrm>
    </dsp:sp>
    <dsp:sp modelId="{E36F621A-4E2E-4260-AC37-EE413527296D}">
      <dsp:nvSpPr>
        <dsp:cNvPr id="0" name=""/>
        <dsp:cNvSpPr/>
      </dsp:nvSpPr>
      <dsp:spPr>
        <a:xfrm>
          <a:off x="7031732" y="48527"/>
          <a:ext cx="1007844" cy="1007844"/>
        </a:xfrm>
        <a:prstGeom prst="ellipse">
          <a:avLst/>
        </a:prstGeom>
        <a:solidFill>
          <a:srgbClr val="7030A0">
            <a:alpha val="10000"/>
          </a:srgbClr>
        </a:solidFill>
        <a:ln w="127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0" kern="1200" dirty="0" smtClean="0">
              <a:solidFill>
                <a:srgbClr val="7030A0"/>
              </a:solidFill>
            </a:rPr>
            <a:t>Pediatric Model</a:t>
          </a:r>
          <a:endParaRPr lang="en-US" sz="900" b="0" kern="1200" dirty="0">
            <a:solidFill>
              <a:srgbClr val="7030A0"/>
            </a:solidFill>
          </a:endParaRPr>
        </a:p>
      </dsp:txBody>
      <dsp:txXfrm>
        <a:off x="7179327" y="196122"/>
        <a:ext cx="712654" cy="7126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486A4-69F8-4189-A5B7-A7AD68E47E7B}">
      <dsp:nvSpPr>
        <dsp:cNvPr id="0" name=""/>
        <dsp:cNvSpPr/>
      </dsp:nvSpPr>
      <dsp:spPr>
        <a:xfrm>
          <a:off x="7460" y="48527"/>
          <a:ext cx="1007844" cy="1007844"/>
        </a:xfrm>
        <a:prstGeom prst="ellipse">
          <a:avLst/>
        </a:prstGeom>
        <a:solidFill>
          <a:srgbClr val="7030A0">
            <a:alpha val="10000"/>
          </a:srgbClr>
        </a:solidFill>
        <a:ln w="127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0" kern="1200" dirty="0" smtClean="0">
              <a:solidFill>
                <a:srgbClr val="7030A0"/>
              </a:solidFill>
            </a:rPr>
            <a:t>Fee for Service</a:t>
          </a:r>
          <a:endParaRPr lang="en-US" sz="900" b="0" kern="1200" dirty="0">
            <a:solidFill>
              <a:srgbClr val="7030A0"/>
            </a:solidFill>
          </a:endParaRPr>
        </a:p>
      </dsp:txBody>
      <dsp:txXfrm>
        <a:off x="155055" y="196122"/>
        <a:ext cx="712654" cy="712654"/>
      </dsp:txXfrm>
    </dsp:sp>
    <dsp:sp modelId="{5A9D77E6-98BA-403B-838A-73AA593DC93C}">
      <dsp:nvSpPr>
        <dsp:cNvPr id="0" name=""/>
        <dsp:cNvSpPr/>
      </dsp:nvSpPr>
      <dsp:spPr>
        <a:xfrm>
          <a:off x="1097142" y="260174"/>
          <a:ext cx="584549" cy="584549"/>
        </a:xfrm>
        <a:prstGeom prst="mathPlus">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1174624" y="483706"/>
        <a:ext cx="429585" cy="137485"/>
      </dsp:txXfrm>
    </dsp:sp>
    <dsp:sp modelId="{E5B00BBF-B776-4CB6-B455-82E34FA884D5}">
      <dsp:nvSpPr>
        <dsp:cNvPr id="0" name=""/>
        <dsp:cNvSpPr/>
      </dsp:nvSpPr>
      <dsp:spPr>
        <a:xfrm>
          <a:off x="1763528" y="48527"/>
          <a:ext cx="1007844" cy="1007844"/>
        </a:xfrm>
        <a:prstGeom prst="ellipse">
          <a:avLst/>
        </a:prstGeom>
        <a:solidFill>
          <a:srgbClr val="7030A0">
            <a:alpha val="10000"/>
          </a:srgbClr>
        </a:solidFill>
        <a:ln w="127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0" kern="1200" dirty="0" smtClean="0">
              <a:solidFill>
                <a:srgbClr val="7030A0"/>
              </a:solidFill>
            </a:rPr>
            <a:t>Quality Performance  Payment</a:t>
          </a:r>
          <a:endParaRPr lang="en-US" sz="900" b="0" kern="1200" dirty="0">
            <a:solidFill>
              <a:srgbClr val="7030A0"/>
            </a:solidFill>
          </a:endParaRPr>
        </a:p>
      </dsp:txBody>
      <dsp:txXfrm>
        <a:off x="1911123" y="196122"/>
        <a:ext cx="712654" cy="712654"/>
      </dsp:txXfrm>
    </dsp:sp>
    <dsp:sp modelId="{6C0E4F65-A9F5-44CA-A0AB-8B1BB2C6F3D6}">
      <dsp:nvSpPr>
        <dsp:cNvPr id="0" name=""/>
        <dsp:cNvSpPr/>
      </dsp:nvSpPr>
      <dsp:spPr>
        <a:xfrm>
          <a:off x="2853210" y="260174"/>
          <a:ext cx="584549" cy="584549"/>
        </a:xfrm>
        <a:prstGeom prst="mathPlus">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2930692" y="483706"/>
        <a:ext cx="429585" cy="137485"/>
      </dsp:txXfrm>
    </dsp:sp>
    <dsp:sp modelId="{F04D938E-944A-474D-97A8-66786A89F5E1}">
      <dsp:nvSpPr>
        <dsp:cNvPr id="0" name=""/>
        <dsp:cNvSpPr/>
      </dsp:nvSpPr>
      <dsp:spPr>
        <a:xfrm>
          <a:off x="3519596" y="48527"/>
          <a:ext cx="1007844" cy="1007844"/>
        </a:xfrm>
        <a:prstGeom prst="ellipse">
          <a:avLst/>
        </a:prstGeom>
        <a:solidFill>
          <a:srgbClr val="7030A0">
            <a:alpha val="10000"/>
          </a:srgb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0" kern="1200" dirty="0" smtClean="0">
              <a:solidFill>
                <a:srgbClr val="7030A0"/>
              </a:solidFill>
            </a:rPr>
            <a:t>BCR Quality Performance</a:t>
          </a:r>
          <a:endParaRPr lang="en-US" sz="900" b="0" kern="1200" dirty="0">
            <a:solidFill>
              <a:srgbClr val="7030A0"/>
            </a:solidFill>
          </a:endParaRPr>
        </a:p>
      </dsp:txBody>
      <dsp:txXfrm>
        <a:off x="3667191" y="196122"/>
        <a:ext cx="712654" cy="712654"/>
      </dsp:txXfrm>
    </dsp:sp>
    <dsp:sp modelId="{B0368CF4-81ED-4B7B-8C27-1897A40F18A5}">
      <dsp:nvSpPr>
        <dsp:cNvPr id="0" name=""/>
        <dsp:cNvSpPr/>
      </dsp:nvSpPr>
      <dsp:spPr>
        <a:xfrm>
          <a:off x="4609278" y="260174"/>
          <a:ext cx="584549" cy="584549"/>
        </a:xfrm>
        <a:prstGeom prst="mathPlus">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4686760" y="483706"/>
        <a:ext cx="429585" cy="137485"/>
      </dsp:txXfrm>
    </dsp:sp>
    <dsp:sp modelId="{3EE162B3-B17A-4C49-8D4F-4605FF7858F2}">
      <dsp:nvSpPr>
        <dsp:cNvPr id="0" name=""/>
        <dsp:cNvSpPr/>
      </dsp:nvSpPr>
      <dsp:spPr>
        <a:xfrm>
          <a:off x="5275664" y="48527"/>
          <a:ext cx="1007844" cy="1007844"/>
        </a:xfrm>
        <a:prstGeom prst="ellipse">
          <a:avLst/>
        </a:prstGeom>
        <a:solidFill>
          <a:srgbClr val="7030A0">
            <a:alpha val="10000"/>
          </a:srgb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0" kern="1200" dirty="0" smtClean="0">
              <a:solidFill>
                <a:srgbClr val="7030A0"/>
              </a:solidFill>
            </a:rPr>
            <a:t>BCR Efficiency Performance</a:t>
          </a:r>
          <a:endParaRPr lang="en-US" sz="900" b="0" kern="1200" dirty="0">
            <a:solidFill>
              <a:srgbClr val="7030A0"/>
            </a:solidFill>
          </a:endParaRPr>
        </a:p>
      </dsp:txBody>
      <dsp:txXfrm>
        <a:off x="5423259" y="196122"/>
        <a:ext cx="712654" cy="712654"/>
      </dsp:txXfrm>
    </dsp:sp>
    <dsp:sp modelId="{EBA6EC66-5DFA-4E7D-9EC2-586305E9E67C}">
      <dsp:nvSpPr>
        <dsp:cNvPr id="0" name=""/>
        <dsp:cNvSpPr/>
      </dsp:nvSpPr>
      <dsp:spPr>
        <a:xfrm>
          <a:off x="6365346" y="260174"/>
          <a:ext cx="584549" cy="584549"/>
        </a:xfrm>
        <a:prstGeom prst="mathEqual">
          <a:avLst/>
        </a:prstGeom>
        <a:solidFill>
          <a:srgbClr val="7030A0">
            <a:alpha val="10000"/>
          </a:srgbClr>
        </a:solidFill>
        <a:ln>
          <a:solidFill>
            <a:srgbClr val="7030A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solidFill>
              <a:srgbClr val="7030A0"/>
            </a:solidFill>
          </a:endParaRPr>
        </a:p>
      </dsp:txBody>
      <dsp:txXfrm>
        <a:off x="6442828" y="380591"/>
        <a:ext cx="429585" cy="343715"/>
      </dsp:txXfrm>
    </dsp:sp>
    <dsp:sp modelId="{E36F621A-4E2E-4260-AC37-EE413527296D}">
      <dsp:nvSpPr>
        <dsp:cNvPr id="0" name=""/>
        <dsp:cNvSpPr/>
      </dsp:nvSpPr>
      <dsp:spPr>
        <a:xfrm>
          <a:off x="7031732" y="48527"/>
          <a:ext cx="1007844" cy="1007844"/>
        </a:xfrm>
        <a:prstGeom prst="ellipse">
          <a:avLst/>
        </a:prstGeom>
        <a:solidFill>
          <a:srgbClr val="7030A0">
            <a:alpha val="10000"/>
          </a:srgbClr>
        </a:solidFill>
        <a:ln w="12700" cap="flat" cmpd="sng" algn="ctr">
          <a:solidFill>
            <a:srgbClr val="7030A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0" kern="1200" dirty="0" smtClean="0">
              <a:solidFill>
                <a:srgbClr val="7030A0"/>
              </a:solidFill>
            </a:rPr>
            <a:t>Pediatric Model</a:t>
          </a:r>
          <a:endParaRPr lang="en-US" sz="900" b="0" kern="1200" dirty="0">
            <a:solidFill>
              <a:srgbClr val="7030A0"/>
            </a:solidFill>
          </a:endParaRPr>
        </a:p>
      </dsp:txBody>
      <dsp:txXfrm>
        <a:off x="7179327" y="196122"/>
        <a:ext cx="712654" cy="7126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486A4-69F8-4189-A5B7-A7AD68E47E7B}">
      <dsp:nvSpPr>
        <dsp:cNvPr id="0" name=""/>
        <dsp:cNvSpPr/>
      </dsp:nvSpPr>
      <dsp:spPr>
        <a:xfrm>
          <a:off x="585761" y="394"/>
          <a:ext cx="1104110" cy="1104110"/>
        </a:xfrm>
        <a:prstGeom prst="ellipse">
          <a:avLst/>
        </a:prstGeom>
        <a:solidFill>
          <a:schemeClr val="tx1">
            <a:alpha val="1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Fee for Service</a:t>
          </a:r>
          <a:endParaRPr lang="en-US" sz="1000" kern="1200" dirty="0"/>
        </a:p>
      </dsp:txBody>
      <dsp:txXfrm>
        <a:off x="747454" y="162087"/>
        <a:ext cx="780724" cy="780724"/>
      </dsp:txXfrm>
    </dsp:sp>
    <dsp:sp modelId="{5A9D77E6-98BA-403B-838A-73AA593DC93C}">
      <dsp:nvSpPr>
        <dsp:cNvPr id="0" name=""/>
        <dsp:cNvSpPr/>
      </dsp:nvSpPr>
      <dsp:spPr>
        <a:xfrm>
          <a:off x="1779525" y="232257"/>
          <a:ext cx="640383" cy="640383"/>
        </a:xfrm>
        <a:prstGeom prst="mathPlus">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dirty="0">
            <a:solidFill>
              <a:srgbClr val="00535F"/>
            </a:solidFill>
          </a:endParaRPr>
        </a:p>
      </dsp:txBody>
      <dsp:txXfrm>
        <a:off x="1864408" y="477139"/>
        <a:ext cx="470617" cy="150619"/>
      </dsp:txXfrm>
    </dsp:sp>
    <dsp:sp modelId="{E5B00BBF-B776-4CB6-B455-82E34FA884D5}">
      <dsp:nvSpPr>
        <dsp:cNvPr id="0" name=""/>
        <dsp:cNvSpPr/>
      </dsp:nvSpPr>
      <dsp:spPr>
        <a:xfrm>
          <a:off x="2509563" y="394"/>
          <a:ext cx="1104110" cy="1104110"/>
        </a:xfrm>
        <a:prstGeom prst="ellipse">
          <a:avLst/>
        </a:prstGeom>
        <a:solidFill>
          <a:schemeClr val="tx1">
            <a:alpha val="1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Quality Improvement Payment</a:t>
          </a:r>
          <a:endParaRPr lang="en-US" sz="1000" kern="1200" dirty="0"/>
        </a:p>
      </dsp:txBody>
      <dsp:txXfrm>
        <a:off x="2671256" y="162087"/>
        <a:ext cx="780724" cy="780724"/>
      </dsp:txXfrm>
    </dsp:sp>
    <dsp:sp modelId="{6C0E4F65-A9F5-44CA-A0AB-8B1BB2C6F3D6}">
      <dsp:nvSpPr>
        <dsp:cNvPr id="0" name=""/>
        <dsp:cNvSpPr/>
      </dsp:nvSpPr>
      <dsp:spPr>
        <a:xfrm>
          <a:off x="3703327" y="232257"/>
          <a:ext cx="640383" cy="640383"/>
        </a:xfrm>
        <a:prstGeom prst="mathPlus">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dirty="0">
            <a:solidFill>
              <a:srgbClr val="00535F"/>
            </a:solidFill>
          </a:endParaRPr>
        </a:p>
      </dsp:txBody>
      <dsp:txXfrm>
        <a:off x="3788210" y="477139"/>
        <a:ext cx="470617" cy="150619"/>
      </dsp:txXfrm>
    </dsp:sp>
    <dsp:sp modelId="{D6A9457B-085C-4009-B85C-F74B079D97C2}">
      <dsp:nvSpPr>
        <dsp:cNvPr id="0" name=""/>
        <dsp:cNvSpPr/>
      </dsp:nvSpPr>
      <dsp:spPr>
        <a:xfrm>
          <a:off x="4433364" y="394"/>
          <a:ext cx="1104110" cy="1104110"/>
        </a:xfrm>
        <a:prstGeom prst="ellipse">
          <a:avLst/>
        </a:prstGeom>
        <a:solidFill>
          <a:schemeClr val="tx1">
            <a:alpha val="1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Shared Savings</a:t>
          </a:r>
          <a:endParaRPr lang="en-US" sz="1000" kern="1200" dirty="0"/>
        </a:p>
      </dsp:txBody>
      <dsp:txXfrm>
        <a:off x="4595057" y="162087"/>
        <a:ext cx="780724" cy="780724"/>
      </dsp:txXfrm>
    </dsp:sp>
    <dsp:sp modelId="{35CC981B-78E2-4565-94F8-A1213F3A8B77}">
      <dsp:nvSpPr>
        <dsp:cNvPr id="0" name=""/>
        <dsp:cNvSpPr/>
      </dsp:nvSpPr>
      <dsp:spPr>
        <a:xfrm>
          <a:off x="5627128" y="232257"/>
          <a:ext cx="640383" cy="640383"/>
        </a:xfrm>
        <a:prstGeom prst="mathEqual">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dirty="0">
            <a:solidFill>
              <a:schemeClr val="bg1">
                <a:lumMod val="50000"/>
              </a:schemeClr>
            </a:solidFill>
          </a:endParaRPr>
        </a:p>
      </dsp:txBody>
      <dsp:txXfrm>
        <a:off x="5712011" y="364176"/>
        <a:ext cx="470617" cy="376545"/>
      </dsp:txXfrm>
    </dsp:sp>
    <dsp:sp modelId="{E36F621A-4E2E-4260-AC37-EE413527296D}">
      <dsp:nvSpPr>
        <dsp:cNvPr id="0" name=""/>
        <dsp:cNvSpPr/>
      </dsp:nvSpPr>
      <dsp:spPr>
        <a:xfrm>
          <a:off x="6357166" y="394"/>
          <a:ext cx="1104110" cy="1104110"/>
        </a:xfrm>
        <a:prstGeom prst="ellipse">
          <a:avLst/>
        </a:prstGeom>
        <a:solidFill>
          <a:schemeClr val="tx1">
            <a:alpha val="1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Quality Shared Savings Model</a:t>
          </a:r>
          <a:endParaRPr lang="en-US" sz="1000" kern="1200" dirty="0"/>
        </a:p>
      </dsp:txBody>
      <dsp:txXfrm>
        <a:off x="6518859" y="162087"/>
        <a:ext cx="780724" cy="7807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ACCE0-D2FC-489A-B22F-CA073D9FE070}">
      <dsp:nvSpPr>
        <dsp:cNvPr id="0" name=""/>
        <dsp:cNvSpPr/>
      </dsp:nvSpPr>
      <dsp:spPr>
        <a:xfrm>
          <a:off x="372346" y="446"/>
          <a:ext cx="1694612" cy="1694612"/>
        </a:xfrm>
        <a:prstGeom prst="ellipse">
          <a:avLst/>
        </a:prstGeom>
        <a:solidFill>
          <a:schemeClr val="tx1">
            <a:alpha val="1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Max. 10 quality targets per ACO</a:t>
          </a:r>
          <a:endParaRPr lang="en-US" sz="1800" kern="1200" dirty="0"/>
        </a:p>
      </dsp:txBody>
      <dsp:txXfrm>
        <a:off x="620516" y="248616"/>
        <a:ext cx="1198272" cy="1198272"/>
      </dsp:txXfrm>
    </dsp:sp>
    <dsp:sp modelId="{7D4A55E8-EF58-4D1F-BBAD-F9D59718EFA9}">
      <dsp:nvSpPr>
        <dsp:cNvPr id="0" name=""/>
        <dsp:cNvSpPr/>
      </dsp:nvSpPr>
      <dsp:spPr>
        <a:xfrm>
          <a:off x="728215" y="1832661"/>
          <a:ext cx="982875" cy="982875"/>
        </a:xfrm>
        <a:prstGeom prst="mathPlus">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solidFill>
              <a:srgbClr val="00535F"/>
            </a:solidFill>
          </a:endParaRPr>
        </a:p>
      </dsp:txBody>
      <dsp:txXfrm>
        <a:off x="858495" y="2208512"/>
        <a:ext cx="722315" cy="231173"/>
      </dsp:txXfrm>
    </dsp:sp>
    <dsp:sp modelId="{53D04C2A-4BB4-436B-BDFE-08CF0CCE2092}">
      <dsp:nvSpPr>
        <dsp:cNvPr id="0" name=""/>
        <dsp:cNvSpPr/>
      </dsp:nvSpPr>
      <dsp:spPr>
        <a:xfrm>
          <a:off x="372346" y="2953139"/>
          <a:ext cx="1694612" cy="1694612"/>
        </a:xfrm>
        <a:prstGeom prst="ellipse">
          <a:avLst/>
        </a:prstGeom>
        <a:solidFill>
          <a:schemeClr val="tx1">
            <a:alpha val="1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Meaningful Goals</a:t>
          </a:r>
          <a:endParaRPr lang="en-US" sz="1800" kern="1200" dirty="0"/>
        </a:p>
      </dsp:txBody>
      <dsp:txXfrm>
        <a:off x="620516" y="3201309"/>
        <a:ext cx="1198272" cy="1198272"/>
      </dsp:txXfrm>
    </dsp:sp>
    <dsp:sp modelId="{DCDEA863-656B-4919-8EB0-6A326985F482}">
      <dsp:nvSpPr>
        <dsp:cNvPr id="0" name=""/>
        <dsp:cNvSpPr/>
      </dsp:nvSpPr>
      <dsp:spPr>
        <a:xfrm>
          <a:off x="2321151" y="2008901"/>
          <a:ext cx="538886" cy="630395"/>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solidFill>
              <a:srgbClr val="00535F"/>
            </a:solidFill>
          </a:endParaRPr>
        </a:p>
      </dsp:txBody>
      <dsp:txXfrm>
        <a:off x="2321151" y="2134980"/>
        <a:ext cx="377220" cy="378237"/>
      </dsp:txXfrm>
    </dsp:sp>
    <dsp:sp modelId="{777B01E1-7638-4355-82FB-E11261559D9B}">
      <dsp:nvSpPr>
        <dsp:cNvPr id="0" name=""/>
        <dsp:cNvSpPr/>
      </dsp:nvSpPr>
      <dsp:spPr>
        <a:xfrm>
          <a:off x="3083727" y="629486"/>
          <a:ext cx="3389225" cy="3389225"/>
        </a:xfrm>
        <a:prstGeom prst="ellipse">
          <a:avLst/>
        </a:prstGeom>
        <a:solidFill>
          <a:schemeClr val="tx1">
            <a:alpha val="1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en-US" sz="6000" kern="1200" dirty="0" smtClean="0"/>
            <a:t>$$$</a:t>
          </a:r>
          <a:r>
            <a:rPr lang="en-US" sz="4600" kern="1200" dirty="0" smtClean="0"/>
            <a:t>             </a:t>
          </a:r>
          <a:r>
            <a:rPr lang="en-US" sz="2800" kern="1200" dirty="0" smtClean="0"/>
            <a:t>Per Measure Met</a:t>
          </a:r>
          <a:endParaRPr lang="en-US" sz="2800" kern="1200" dirty="0"/>
        </a:p>
      </dsp:txBody>
      <dsp:txXfrm>
        <a:off x="3580068" y="1125827"/>
        <a:ext cx="2396543" cy="23965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486A4-69F8-4189-A5B7-A7AD68E47E7B}">
      <dsp:nvSpPr>
        <dsp:cNvPr id="0" name=""/>
        <dsp:cNvSpPr/>
      </dsp:nvSpPr>
      <dsp:spPr>
        <a:xfrm>
          <a:off x="585761" y="394"/>
          <a:ext cx="1104110" cy="1104110"/>
        </a:xfrm>
        <a:prstGeom prst="ellipse">
          <a:avLst/>
        </a:prstGeom>
        <a:solidFill>
          <a:schemeClr val="accent2">
            <a:alpha val="1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2"/>
              </a:solidFill>
            </a:rPr>
            <a:t>Fee for Service</a:t>
          </a:r>
          <a:endParaRPr lang="en-US" sz="1200" kern="1200" dirty="0">
            <a:solidFill>
              <a:schemeClr val="accent2"/>
            </a:solidFill>
          </a:endParaRPr>
        </a:p>
      </dsp:txBody>
      <dsp:txXfrm>
        <a:off x="747454" y="162087"/>
        <a:ext cx="780724" cy="780724"/>
      </dsp:txXfrm>
    </dsp:sp>
    <dsp:sp modelId="{5A9D77E6-98BA-403B-838A-73AA593DC93C}">
      <dsp:nvSpPr>
        <dsp:cNvPr id="0" name=""/>
        <dsp:cNvSpPr/>
      </dsp:nvSpPr>
      <dsp:spPr>
        <a:xfrm>
          <a:off x="1779525" y="232257"/>
          <a:ext cx="640383" cy="640383"/>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solidFill>
              <a:srgbClr val="00535F"/>
            </a:solidFill>
          </a:endParaRPr>
        </a:p>
      </dsp:txBody>
      <dsp:txXfrm>
        <a:off x="1864408" y="477139"/>
        <a:ext cx="470617" cy="150619"/>
      </dsp:txXfrm>
    </dsp:sp>
    <dsp:sp modelId="{E5B00BBF-B776-4CB6-B455-82E34FA884D5}">
      <dsp:nvSpPr>
        <dsp:cNvPr id="0" name=""/>
        <dsp:cNvSpPr/>
      </dsp:nvSpPr>
      <dsp:spPr>
        <a:xfrm>
          <a:off x="2509563" y="394"/>
          <a:ext cx="1104110" cy="1104110"/>
        </a:xfrm>
        <a:prstGeom prst="ellipse">
          <a:avLst/>
        </a:prstGeom>
        <a:solidFill>
          <a:schemeClr val="accent2">
            <a:alpha val="1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2"/>
              </a:solidFill>
            </a:rPr>
            <a:t>Clinical Integration Payment</a:t>
          </a:r>
          <a:endParaRPr lang="en-US" sz="1200" kern="1200" dirty="0">
            <a:solidFill>
              <a:schemeClr val="accent2"/>
            </a:solidFill>
          </a:endParaRPr>
        </a:p>
      </dsp:txBody>
      <dsp:txXfrm>
        <a:off x="2671256" y="162087"/>
        <a:ext cx="780724" cy="780724"/>
      </dsp:txXfrm>
    </dsp:sp>
    <dsp:sp modelId="{6C0E4F65-A9F5-44CA-A0AB-8B1BB2C6F3D6}">
      <dsp:nvSpPr>
        <dsp:cNvPr id="0" name=""/>
        <dsp:cNvSpPr/>
      </dsp:nvSpPr>
      <dsp:spPr>
        <a:xfrm>
          <a:off x="3703327" y="232257"/>
          <a:ext cx="640383" cy="640383"/>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solidFill>
              <a:srgbClr val="00535F"/>
            </a:solidFill>
          </a:endParaRPr>
        </a:p>
      </dsp:txBody>
      <dsp:txXfrm>
        <a:off x="3788210" y="477139"/>
        <a:ext cx="470617" cy="150619"/>
      </dsp:txXfrm>
    </dsp:sp>
    <dsp:sp modelId="{3EE162B3-B17A-4C49-8D4F-4605FF7858F2}">
      <dsp:nvSpPr>
        <dsp:cNvPr id="0" name=""/>
        <dsp:cNvSpPr/>
      </dsp:nvSpPr>
      <dsp:spPr>
        <a:xfrm>
          <a:off x="4433364" y="394"/>
          <a:ext cx="1104110" cy="1104110"/>
        </a:xfrm>
        <a:prstGeom prst="ellipse">
          <a:avLst/>
        </a:prstGeom>
        <a:solidFill>
          <a:schemeClr val="accent2">
            <a:alpha val="1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2"/>
              </a:solidFill>
            </a:rPr>
            <a:t>Shared Savings  </a:t>
          </a:r>
        </a:p>
        <a:p>
          <a:pPr lvl="0" algn="ctr" defTabSz="533400">
            <a:lnSpc>
              <a:spcPct val="90000"/>
            </a:lnSpc>
            <a:spcBef>
              <a:spcPct val="0"/>
            </a:spcBef>
            <a:spcAft>
              <a:spcPct val="35000"/>
            </a:spcAft>
          </a:pPr>
          <a:r>
            <a:rPr lang="en-US" sz="1200" kern="1200" dirty="0" smtClean="0">
              <a:solidFill>
                <a:schemeClr val="accent2"/>
              </a:solidFill>
            </a:rPr>
            <a:t>w/ Quality Achieved</a:t>
          </a:r>
          <a:endParaRPr lang="en-US" sz="1200" kern="1200" dirty="0">
            <a:solidFill>
              <a:schemeClr val="accent2"/>
            </a:solidFill>
          </a:endParaRPr>
        </a:p>
      </dsp:txBody>
      <dsp:txXfrm>
        <a:off x="4595057" y="162087"/>
        <a:ext cx="780724" cy="780724"/>
      </dsp:txXfrm>
    </dsp:sp>
    <dsp:sp modelId="{EBA6EC66-5DFA-4E7D-9EC2-586305E9E67C}">
      <dsp:nvSpPr>
        <dsp:cNvPr id="0" name=""/>
        <dsp:cNvSpPr/>
      </dsp:nvSpPr>
      <dsp:spPr>
        <a:xfrm>
          <a:off x="5627128" y="232257"/>
          <a:ext cx="640383" cy="640383"/>
        </a:xfrm>
        <a:prstGeom prst="mathEqual">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5712011" y="364176"/>
        <a:ext cx="470617" cy="376545"/>
      </dsp:txXfrm>
    </dsp:sp>
    <dsp:sp modelId="{E36F621A-4E2E-4260-AC37-EE413527296D}">
      <dsp:nvSpPr>
        <dsp:cNvPr id="0" name=""/>
        <dsp:cNvSpPr/>
      </dsp:nvSpPr>
      <dsp:spPr>
        <a:xfrm>
          <a:off x="6357166" y="394"/>
          <a:ext cx="1104110" cy="1104110"/>
        </a:xfrm>
        <a:prstGeom prst="ellipse">
          <a:avLst/>
        </a:prstGeom>
        <a:solidFill>
          <a:schemeClr val="accent2">
            <a:alpha val="1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2"/>
              </a:solidFill>
            </a:rPr>
            <a:t>PMPM Model</a:t>
          </a:r>
          <a:endParaRPr lang="en-US" sz="1200" kern="1200" dirty="0">
            <a:solidFill>
              <a:schemeClr val="accent2"/>
            </a:solidFill>
          </a:endParaRPr>
        </a:p>
      </dsp:txBody>
      <dsp:txXfrm>
        <a:off x="6518859" y="162087"/>
        <a:ext cx="780724" cy="7807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F5C10-EEB4-4965-B1B8-C07594A6222B}">
      <dsp:nvSpPr>
        <dsp:cNvPr id="0" name=""/>
        <dsp:cNvSpPr/>
      </dsp:nvSpPr>
      <dsp:spPr>
        <a:xfrm>
          <a:off x="4038" y="1090"/>
          <a:ext cx="7992922" cy="1210971"/>
        </a:xfrm>
        <a:prstGeom prst="roundRect">
          <a:avLst>
            <a:gd name="adj" fmla="val 10000"/>
          </a:avLst>
        </a:prstGeom>
        <a:solidFill>
          <a:schemeClr val="accent2"/>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solidFill>
                <a:schemeClr val="bg1"/>
              </a:solidFill>
            </a:rPr>
            <a:t>Accountable Care Shared Savings Model</a:t>
          </a:r>
          <a:endParaRPr lang="en-US" sz="3300" kern="1200" dirty="0">
            <a:solidFill>
              <a:schemeClr val="bg1"/>
            </a:solidFill>
          </a:endParaRPr>
        </a:p>
      </dsp:txBody>
      <dsp:txXfrm>
        <a:off x="39506" y="36558"/>
        <a:ext cx="7921986" cy="1140035"/>
      </dsp:txXfrm>
    </dsp:sp>
    <dsp:sp modelId="{5A88B792-6034-4AB6-A212-FB9F61661E24}">
      <dsp:nvSpPr>
        <dsp:cNvPr id="0" name=""/>
        <dsp:cNvSpPr/>
      </dsp:nvSpPr>
      <dsp:spPr>
        <a:xfrm>
          <a:off x="4038" y="1317185"/>
          <a:ext cx="3138468" cy="121097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accent2"/>
              </a:solidFill>
            </a:rPr>
            <a:t>Accountable Care Community</a:t>
          </a:r>
        </a:p>
      </dsp:txBody>
      <dsp:txXfrm>
        <a:off x="39506" y="1352653"/>
        <a:ext cx="3067532" cy="1140035"/>
      </dsp:txXfrm>
    </dsp:sp>
    <dsp:sp modelId="{31AE0968-2241-4C35-A649-B8C04CABD0DF}">
      <dsp:nvSpPr>
        <dsp:cNvPr id="0" name=""/>
        <dsp:cNvSpPr/>
      </dsp:nvSpPr>
      <dsp:spPr>
        <a:xfrm>
          <a:off x="4038" y="2633279"/>
          <a:ext cx="3138468" cy="121097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2"/>
              </a:solidFill>
            </a:rPr>
            <a:t>Practice Transformation</a:t>
          </a:r>
          <a:endParaRPr lang="en-US" sz="2000" kern="1200" dirty="0">
            <a:solidFill>
              <a:schemeClr val="accent2"/>
            </a:solidFill>
          </a:endParaRPr>
        </a:p>
      </dsp:txBody>
      <dsp:txXfrm>
        <a:off x="39506" y="2668747"/>
        <a:ext cx="3067532" cy="1140035"/>
      </dsp:txXfrm>
    </dsp:sp>
    <dsp:sp modelId="{47FD6340-1E18-4F81-B821-CEA3053E49FA}">
      <dsp:nvSpPr>
        <dsp:cNvPr id="0" name=""/>
        <dsp:cNvSpPr/>
      </dsp:nvSpPr>
      <dsp:spPr>
        <a:xfrm>
          <a:off x="4038" y="3949374"/>
          <a:ext cx="1552928" cy="121097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accent2"/>
              </a:solidFill>
            </a:rPr>
            <a:t>FTE Support</a:t>
          </a:r>
          <a:endParaRPr lang="en-US" sz="1100" kern="1200" dirty="0">
            <a:solidFill>
              <a:schemeClr val="accent2"/>
            </a:solidFill>
          </a:endParaRPr>
        </a:p>
      </dsp:txBody>
      <dsp:txXfrm>
        <a:off x="39506" y="3984842"/>
        <a:ext cx="1481992" cy="1140035"/>
      </dsp:txXfrm>
    </dsp:sp>
    <dsp:sp modelId="{954A4093-0585-4028-BB08-CA9B847BB070}">
      <dsp:nvSpPr>
        <dsp:cNvPr id="0" name=""/>
        <dsp:cNvSpPr/>
      </dsp:nvSpPr>
      <dsp:spPr>
        <a:xfrm>
          <a:off x="1589578" y="3949374"/>
          <a:ext cx="1552928" cy="121097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accent2"/>
              </a:solidFill>
            </a:rPr>
            <a:t>Population Care Registry</a:t>
          </a:r>
          <a:endParaRPr lang="en-US" sz="1100" kern="1200" dirty="0">
            <a:solidFill>
              <a:schemeClr val="accent2"/>
            </a:solidFill>
          </a:endParaRPr>
        </a:p>
      </dsp:txBody>
      <dsp:txXfrm>
        <a:off x="1625046" y="3984842"/>
        <a:ext cx="1481992" cy="1140035"/>
      </dsp:txXfrm>
    </dsp:sp>
    <dsp:sp modelId="{FDE5E9EF-1CFD-42FA-884A-51DA1E8EE72E}">
      <dsp:nvSpPr>
        <dsp:cNvPr id="0" name=""/>
        <dsp:cNvSpPr/>
      </dsp:nvSpPr>
      <dsp:spPr>
        <a:xfrm>
          <a:off x="3272953" y="1317185"/>
          <a:ext cx="4724008" cy="121097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accent2"/>
              </a:solidFill>
            </a:rPr>
            <a:t>Accountable Care Shared Savings </a:t>
          </a:r>
        </a:p>
      </dsp:txBody>
      <dsp:txXfrm>
        <a:off x="3308421" y="1352653"/>
        <a:ext cx="4653072" cy="1140035"/>
      </dsp:txXfrm>
    </dsp:sp>
    <dsp:sp modelId="{2076F46A-114A-42AC-810D-20DE4A2749EB}">
      <dsp:nvSpPr>
        <dsp:cNvPr id="0" name=""/>
        <dsp:cNvSpPr/>
      </dsp:nvSpPr>
      <dsp:spPr>
        <a:xfrm>
          <a:off x="3272953" y="2633279"/>
          <a:ext cx="4724008" cy="121097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2"/>
              </a:solidFill>
            </a:rPr>
            <a:t>Incentive Payments </a:t>
          </a:r>
          <a:endParaRPr lang="en-US" sz="2000" kern="1200" dirty="0">
            <a:solidFill>
              <a:schemeClr val="accent2"/>
            </a:solidFill>
          </a:endParaRPr>
        </a:p>
      </dsp:txBody>
      <dsp:txXfrm>
        <a:off x="3308421" y="2668747"/>
        <a:ext cx="4653072" cy="1140035"/>
      </dsp:txXfrm>
    </dsp:sp>
    <dsp:sp modelId="{F6DF8C32-287E-41E7-993D-FF8D01AAC0D8}">
      <dsp:nvSpPr>
        <dsp:cNvPr id="0" name=""/>
        <dsp:cNvSpPr/>
      </dsp:nvSpPr>
      <dsp:spPr>
        <a:xfrm>
          <a:off x="3272953" y="3949374"/>
          <a:ext cx="1552928" cy="121097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accent2"/>
              </a:solidFill>
            </a:rPr>
            <a:t>Clinical Integration Activities</a:t>
          </a:r>
        </a:p>
        <a:p>
          <a:pPr lvl="0" algn="ctr" defTabSz="488950">
            <a:lnSpc>
              <a:spcPct val="90000"/>
            </a:lnSpc>
            <a:spcBef>
              <a:spcPct val="0"/>
            </a:spcBef>
            <a:spcAft>
              <a:spcPct val="35000"/>
            </a:spcAft>
          </a:pPr>
          <a:endParaRPr lang="en-US" sz="1100" kern="1200" dirty="0" smtClean="0">
            <a:solidFill>
              <a:schemeClr val="accent2"/>
            </a:solidFill>
          </a:endParaRPr>
        </a:p>
        <a:p>
          <a:pPr lvl="0" algn="ctr" defTabSz="488950">
            <a:lnSpc>
              <a:spcPct val="90000"/>
            </a:lnSpc>
            <a:spcBef>
              <a:spcPct val="0"/>
            </a:spcBef>
            <a:spcAft>
              <a:spcPct val="35000"/>
            </a:spcAft>
          </a:pPr>
          <a:r>
            <a:rPr lang="en-US" sz="1100" kern="1200" dirty="0" smtClean="0">
              <a:solidFill>
                <a:schemeClr val="accent2"/>
              </a:solidFill>
            </a:rPr>
            <a:t>CIP payments</a:t>
          </a:r>
          <a:endParaRPr lang="en-US" sz="1100" kern="1200" dirty="0">
            <a:solidFill>
              <a:schemeClr val="accent2"/>
            </a:solidFill>
          </a:endParaRPr>
        </a:p>
      </dsp:txBody>
      <dsp:txXfrm>
        <a:off x="3308421" y="3984842"/>
        <a:ext cx="1481992" cy="1140035"/>
      </dsp:txXfrm>
    </dsp:sp>
    <dsp:sp modelId="{D203B2A0-2274-44BB-928B-465781C57C3B}">
      <dsp:nvSpPr>
        <dsp:cNvPr id="0" name=""/>
        <dsp:cNvSpPr/>
      </dsp:nvSpPr>
      <dsp:spPr>
        <a:xfrm>
          <a:off x="4858492" y="3949374"/>
          <a:ext cx="1552928" cy="121097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accent2"/>
              </a:solidFill>
            </a:rPr>
            <a:t>BCR, Clinical Efficiency improvement, PMPM</a:t>
          </a:r>
        </a:p>
        <a:p>
          <a:pPr lvl="0" algn="ctr" defTabSz="488950">
            <a:lnSpc>
              <a:spcPct val="90000"/>
            </a:lnSpc>
            <a:spcBef>
              <a:spcPct val="0"/>
            </a:spcBef>
            <a:spcAft>
              <a:spcPct val="35000"/>
            </a:spcAft>
          </a:pPr>
          <a:endParaRPr lang="en-US" sz="1100" kern="1200" dirty="0" smtClean="0">
            <a:solidFill>
              <a:schemeClr val="accent2"/>
            </a:solidFill>
          </a:endParaRPr>
        </a:p>
        <a:p>
          <a:pPr lvl="0" algn="ctr" defTabSz="488950">
            <a:lnSpc>
              <a:spcPct val="90000"/>
            </a:lnSpc>
            <a:spcBef>
              <a:spcPct val="0"/>
            </a:spcBef>
            <a:spcAft>
              <a:spcPct val="35000"/>
            </a:spcAft>
          </a:pPr>
          <a:r>
            <a:rPr lang="en-US" sz="1100" kern="1200" dirty="0" smtClean="0">
              <a:solidFill>
                <a:schemeClr val="accent2"/>
              </a:solidFill>
            </a:rPr>
            <a:t>Annual Shared Savings payments</a:t>
          </a:r>
          <a:endParaRPr lang="en-US" sz="1100" kern="1200" dirty="0">
            <a:solidFill>
              <a:schemeClr val="accent2"/>
            </a:solidFill>
          </a:endParaRPr>
        </a:p>
      </dsp:txBody>
      <dsp:txXfrm>
        <a:off x="4893960" y="3984842"/>
        <a:ext cx="1481992" cy="1140035"/>
      </dsp:txXfrm>
    </dsp:sp>
    <dsp:sp modelId="{3DBB8EA3-96B0-42D7-841C-9516D9F8AE19}">
      <dsp:nvSpPr>
        <dsp:cNvPr id="0" name=""/>
        <dsp:cNvSpPr/>
      </dsp:nvSpPr>
      <dsp:spPr>
        <a:xfrm>
          <a:off x="6444032" y="3949374"/>
          <a:ext cx="1552928" cy="1210971"/>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accent2"/>
              </a:solidFill>
            </a:rPr>
            <a:t>Quality Improvements </a:t>
          </a:r>
        </a:p>
        <a:p>
          <a:pPr lvl="0" algn="ctr" defTabSz="488950">
            <a:lnSpc>
              <a:spcPct val="90000"/>
            </a:lnSpc>
            <a:spcBef>
              <a:spcPct val="0"/>
            </a:spcBef>
            <a:spcAft>
              <a:spcPct val="35000"/>
            </a:spcAft>
          </a:pPr>
          <a:endParaRPr lang="en-US" sz="1100" kern="1200" dirty="0" smtClean="0">
            <a:solidFill>
              <a:schemeClr val="accent2"/>
            </a:solidFill>
          </a:endParaRPr>
        </a:p>
        <a:p>
          <a:pPr lvl="0" algn="ctr" defTabSz="488950">
            <a:lnSpc>
              <a:spcPct val="90000"/>
            </a:lnSpc>
            <a:spcBef>
              <a:spcPct val="0"/>
            </a:spcBef>
            <a:spcAft>
              <a:spcPct val="35000"/>
            </a:spcAft>
          </a:pPr>
          <a:r>
            <a:rPr lang="en-US" sz="1100" kern="1200" dirty="0" smtClean="0">
              <a:solidFill>
                <a:schemeClr val="accent2"/>
              </a:solidFill>
            </a:rPr>
            <a:t>Percent of Shared Savings pool paid</a:t>
          </a:r>
          <a:endParaRPr lang="en-US" sz="1100" kern="1200" dirty="0">
            <a:solidFill>
              <a:schemeClr val="accent2"/>
            </a:solidFill>
          </a:endParaRPr>
        </a:p>
      </dsp:txBody>
      <dsp:txXfrm>
        <a:off x="6479500" y="3984842"/>
        <a:ext cx="1481992" cy="114003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ACCE0-D2FC-489A-B22F-CA073D9FE070}">
      <dsp:nvSpPr>
        <dsp:cNvPr id="0" name=""/>
        <dsp:cNvSpPr/>
      </dsp:nvSpPr>
      <dsp:spPr>
        <a:xfrm>
          <a:off x="976897" y="420"/>
          <a:ext cx="1217640" cy="1217640"/>
        </a:xfrm>
        <a:prstGeom prst="ellipse">
          <a:avLst/>
        </a:prstGeom>
        <a:solidFill>
          <a:schemeClr val="accent2">
            <a:lumMod val="20000"/>
            <a:lumOff val="8000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accent2"/>
              </a:solidFill>
            </a:rPr>
            <a:t>3-10 targets per ACO</a:t>
          </a:r>
          <a:endParaRPr lang="en-US" sz="1600" kern="1200" dirty="0">
            <a:solidFill>
              <a:schemeClr val="accent2"/>
            </a:solidFill>
          </a:endParaRPr>
        </a:p>
      </dsp:txBody>
      <dsp:txXfrm>
        <a:off x="1155216" y="178739"/>
        <a:ext cx="861002" cy="861002"/>
      </dsp:txXfrm>
    </dsp:sp>
    <dsp:sp modelId="{7D4A55E8-EF58-4D1F-BBAD-F9D59718EFA9}">
      <dsp:nvSpPr>
        <dsp:cNvPr id="0" name=""/>
        <dsp:cNvSpPr/>
      </dsp:nvSpPr>
      <dsp:spPr>
        <a:xfrm>
          <a:off x="1232601" y="1316933"/>
          <a:ext cx="706231" cy="706231"/>
        </a:xfrm>
        <a:prstGeom prst="mathPlus">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solidFill>
              <a:srgbClr val="00535F"/>
            </a:solidFill>
          </a:endParaRPr>
        </a:p>
      </dsp:txBody>
      <dsp:txXfrm>
        <a:off x="1326212" y="1586996"/>
        <a:ext cx="519009" cy="166105"/>
      </dsp:txXfrm>
    </dsp:sp>
    <dsp:sp modelId="{53D04C2A-4BB4-436B-BDFE-08CF0CCE2092}">
      <dsp:nvSpPr>
        <dsp:cNvPr id="0" name=""/>
        <dsp:cNvSpPr/>
      </dsp:nvSpPr>
      <dsp:spPr>
        <a:xfrm>
          <a:off x="976897" y="2122037"/>
          <a:ext cx="1217640" cy="1217640"/>
        </a:xfrm>
        <a:prstGeom prst="ellipse">
          <a:avLst/>
        </a:prstGeom>
        <a:solidFill>
          <a:schemeClr val="accent2">
            <a:lumMod val="20000"/>
            <a:lumOff val="8000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2"/>
              </a:solidFill>
            </a:rPr>
            <a:t>Meaningful Goals</a:t>
          </a:r>
          <a:endParaRPr lang="en-US" sz="1200" kern="1200" dirty="0">
            <a:solidFill>
              <a:schemeClr val="accent2"/>
            </a:solidFill>
          </a:endParaRPr>
        </a:p>
      </dsp:txBody>
      <dsp:txXfrm>
        <a:off x="1155216" y="2300356"/>
        <a:ext cx="861002" cy="861002"/>
      </dsp:txXfrm>
    </dsp:sp>
    <dsp:sp modelId="{DCDEA863-656B-4919-8EB0-6A326985F482}">
      <dsp:nvSpPr>
        <dsp:cNvPr id="0" name=""/>
        <dsp:cNvSpPr/>
      </dsp:nvSpPr>
      <dsp:spPr>
        <a:xfrm>
          <a:off x="2377183" y="1443568"/>
          <a:ext cx="387209" cy="452962"/>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dirty="0">
            <a:solidFill>
              <a:srgbClr val="00535F"/>
            </a:solidFill>
          </a:endParaRPr>
        </a:p>
      </dsp:txBody>
      <dsp:txXfrm>
        <a:off x="2377183" y="1534160"/>
        <a:ext cx="271046" cy="271778"/>
      </dsp:txXfrm>
    </dsp:sp>
    <dsp:sp modelId="{777B01E1-7638-4355-82FB-E11261559D9B}">
      <dsp:nvSpPr>
        <dsp:cNvPr id="0" name=""/>
        <dsp:cNvSpPr/>
      </dsp:nvSpPr>
      <dsp:spPr>
        <a:xfrm>
          <a:off x="2925121" y="452409"/>
          <a:ext cx="2435280" cy="2435280"/>
        </a:xfrm>
        <a:prstGeom prst="ellipse">
          <a:avLst/>
        </a:prstGeom>
        <a:solidFill>
          <a:schemeClr val="accent2">
            <a:lumMod val="20000"/>
            <a:lumOff val="8000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kern="1200" dirty="0" smtClean="0">
              <a:solidFill>
                <a:schemeClr val="accent2"/>
              </a:solidFill>
            </a:rPr>
            <a:t>1 Point </a:t>
          </a:r>
          <a:r>
            <a:rPr lang="en-US" sz="1800" kern="1200" dirty="0" smtClean="0">
              <a:solidFill>
                <a:schemeClr val="accent2"/>
              </a:solidFill>
            </a:rPr>
            <a:t>Per Measure</a:t>
          </a:r>
          <a:endParaRPr lang="en-US" sz="1800" kern="1200" dirty="0">
            <a:solidFill>
              <a:schemeClr val="accent2"/>
            </a:solidFill>
          </a:endParaRPr>
        </a:p>
      </dsp:txBody>
      <dsp:txXfrm>
        <a:off x="3281759" y="809047"/>
        <a:ext cx="1722004" cy="1722004"/>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0.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437" tIns="46219" rIns="92437" bIns="46219" numCol="1" anchor="t" anchorCtr="0" compatLnSpc="1">
            <a:prstTxWarp prst="textNoShape">
              <a:avLst/>
            </a:prstTxWarp>
          </a:bodyPr>
          <a:lstStyle>
            <a:lvl1pPr algn="l" defTabSz="461963">
              <a:defRPr sz="1200">
                <a:solidFill>
                  <a:schemeClr val="tx1"/>
                </a:solidFill>
              </a:defRPr>
            </a:lvl1pPr>
          </a:lstStyle>
          <a:p>
            <a:pPr>
              <a:defRPr/>
            </a:pPr>
            <a:endParaRPr lang="en-US"/>
          </a:p>
        </p:txBody>
      </p:sp>
      <p:sp>
        <p:nvSpPr>
          <p:cNvPr id="3" name="Date Placeholder 2"/>
          <p:cNvSpPr>
            <a:spLocks noGrp="1"/>
          </p:cNvSpPr>
          <p:nvPr>
            <p:ph type="dt" sz="quarter" idx="1"/>
          </p:nvPr>
        </p:nvSpPr>
        <p:spPr bwMode="auto">
          <a:xfrm>
            <a:off x="3897313" y="0"/>
            <a:ext cx="298291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437" tIns="46219" rIns="92437" bIns="46219" numCol="1" anchor="t" anchorCtr="0" compatLnSpc="1">
            <a:prstTxWarp prst="textNoShape">
              <a:avLst/>
            </a:prstTxWarp>
          </a:bodyPr>
          <a:lstStyle>
            <a:lvl1pPr algn="r" defTabSz="461963">
              <a:defRPr sz="1200">
                <a:solidFill>
                  <a:schemeClr val="tx1"/>
                </a:solidFill>
              </a:defRPr>
            </a:lvl1pPr>
          </a:lstStyle>
          <a:p>
            <a:pPr>
              <a:defRPr/>
            </a:pPr>
            <a:fld id="{BA0A92E3-771D-4A6E-8B5D-B0A6821F7493}" type="datetime1">
              <a:rPr lang="en-US"/>
              <a:pPr>
                <a:defRPr/>
              </a:pPr>
              <a:t>10/29/2018</a:t>
            </a:fld>
            <a:endParaRPr lang="en-US"/>
          </a:p>
        </p:txBody>
      </p:sp>
      <p:sp>
        <p:nvSpPr>
          <p:cNvPr id="4" name="Footer Placeholder 3"/>
          <p:cNvSpPr>
            <a:spLocks noGrp="1"/>
          </p:cNvSpPr>
          <p:nvPr>
            <p:ph type="ftr" sz="quarter" idx="2"/>
          </p:nvPr>
        </p:nvSpPr>
        <p:spPr bwMode="auto">
          <a:xfrm>
            <a:off x="0" y="8831263"/>
            <a:ext cx="29829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437" tIns="46219" rIns="92437" bIns="46219" numCol="1" anchor="b" anchorCtr="0" compatLnSpc="1">
            <a:prstTxWarp prst="textNoShape">
              <a:avLst/>
            </a:prstTxWarp>
          </a:bodyPr>
          <a:lstStyle>
            <a:lvl1pPr algn="l" defTabSz="461963">
              <a:defRPr sz="1200">
                <a:solidFill>
                  <a:schemeClr val="tx1"/>
                </a:solidFill>
              </a:defRPr>
            </a:lvl1pPr>
          </a:lstStyle>
          <a:p>
            <a:pPr>
              <a:defRPr/>
            </a:pPr>
            <a:endParaRPr lang="en-US"/>
          </a:p>
        </p:txBody>
      </p:sp>
      <p:sp>
        <p:nvSpPr>
          <p:cNvPr id="5" name="Slide Number Placeholder 4"/>
          <p:cNvSpPr>
            <a:spLocks noGrp="1"/>
          </p:cNvSpPr>
          <p:nvPr>
            <p:ph type="sldNum" sz="quarter" idx="3"/>
          </p:nvPr>
        </p:nvSpPr>
        <p:spPr bwMode="auto">
          <a:xfrm>
            <a:off x="3897313" y="8831263"/>
            <a:ext cx="298291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437" tIns="46219" rIns="92437" bIns="46219" numCol="1" anchor="b" anchorCtr="0" compatLnSpc="1">
            <a:prstTxWarp prst="textNoShape">
              <a:avLst/>
            </a:prstTxWarp>
          </a:bodyPr>
          <a:lstStyle>
            <a:lvl1pPr algn="r" defTabSz="461963">
              <a:defRPr sz="1200">
                <a:solidFill>
                  <a:schemeClr val="tx1"/>
                </a:solidFill>
              </a:defRPr>
            </a:lvl1pPr>
          </a:lstStyle>
          <a:p>
            <a:pPr>
              <a:defRPr/>
            </a:pPr>
            <a:fld id="{47A6E15D-01A1-413A-9AA7-137BE48BEDD4}" type="slidenum">
              <a:rPr lang="en-US"/>
              <a:pPr>
                <a:defRPr/>
              </a:pPr>
              <a:t>‹#›</a:t>
            </a:fld>
            <a:endParaRPr lang="en-US"/>
          </a:p>
        </p:txBody>
      </p:sp>
    </p:spTree>
    <p:extLst>
      <p:ext uri="{BB962C8B-B14F-4D97-AF65-F5344CB8AC3E}">
        <p14:creationId xmlns:p14="http://schemas.microsoft.com/office/powerpoint/2010/main" val="28656235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437" tIns="46219" rIns="92437" bIns="46219" numCol="1" anchor="t" anchorCtr="0" compatLnSpc="1">
            <a:prstTxWarp prst="textNoShape">
              <a:avLst/>
            </a:prstTxWarp>
          </a:bodyPr>
          <a:lstStyle>
            <a:lvl1pPr algn="l" defTabSz="461963">
              <a:defRPr sz="1200">
                <a:solidFill>
                  <a:schemeClr val="tx1"/>
                </a:solidFill>
              </a:defRPr>
            </a:lvl1pPr>
          </a:lstStyle>
          <a:p>
            <a:pPr>
              <a:defRPr/>
            </a:pPr>
            <a:endParaRPr lang="en-US"/>
          </a:p>
        </p:txBody>
      </p:sp>
      <p:sp>
        <p:nvSpPr>
          <p:cNvPr id="3" name="Date Placeholder 2"/>
          <p:cNvSpPr>
            <a:spLocks noGrp="1"/>
          </p:cNvSpPr>
          <p:nvPr>
            <p:ph type="dt" idx="1"/>
          </p:nvPr>
        </p:nvSpPr>
        <p:spPr bwMode="auto">
          <a:xfrm>
            <a:off x="3897313" y="0"/>
            <a:ext cx="298291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437" tIns="46219" rIns="92437" bIns="46219" numCol="1" anchor="t" anchorCtr="0" compatLnSpc="1">
            <a:prstTxWarp prst="textNoShape">
              <a:avLst/>
            </a:prstTxWarp>
          </a:bodyPr>
          <a:lstStyle>
            <a:lvl1pPr algn="r" defTabSz="461963">
              <a:defRPr sz="1200">
                <a:solidFill>
                  <a:schemeClr val="tx1"/>
                </a:solidFill>
              </a:defRPr>
            </a:lvl1pPr>
          </a:lstStyle>
          <a:p>
            <a:pPr>
              <a:defRPr/>
            </a:pPr>
            <a:fld id="{13657327-5A51-4E7D-B2C4-716F22456944}" type="datetime1">
              <a:rPr lang="en-US"/>
              <a:pPr>
                <a:defRPr/>
              </a:pPr>
              <a:t>10/29/2018</a:t>
            </a:fld>
            <a:endParaRPr lang="en-US"/>
          </a:p>
        </p:txBody>
      </p:sp>
      <p:sp>
        <p:nvSpPr>
          <p:cNvPr id="66564" name="Slide Image Placeholder 3"/>
          <p:cNvSpPr>
            <a:spLocks noGrp="1" noRot="1" noChangeAspect="1"/>
          </p:cNvSpPr>
          <p:nvPr>
            <p:ph type="sldImg" idx="2"/>
          </p:nvPr>
        </p:nvSpPr>
        <p:spPr bwMode="auto">
          <a:xfrm>
            <a:off x="1117600" y="698500"/>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es Placeholder 4"/>
          <p:cNvSpPr>
            <a:spLocks noGrp="1"/>
          </p:cNvSpPr>
          <p:nvPr>
            <p:ph type="body" sz="quarter" idx="3"/>
          </p:nvPr>
        </p:nvSpPr>
        <p:spPr bwMode="auto">
          <a:xfrm>
            <a:off x="688975" y="4416425"/>
            <a:ext cx="5503863"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437" tIns="46219" rIns="92437" bIns="46219" numCol="1" anchor="t" anchorCtr="0" compatLnSpc="1">
            <a:prstTxWarp prst="textNoShape">
              <a:avLst/>
            </a:prstTxWarp>
          </a:bodyPr>
          <a:lstStyle/>
          <a:p>
            <a:pPr lvl="0"/>
            <a:r>
              <a:rPr lang="en-US" noProof="0"/>
              <a:t>Click to edit Master text styles</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6" name="Footer Placeholder 5"/>
          <p:cNvSpPr>
            <a:spLocks noGrp="1"/>
          </p:cNvSpPr>
          <p:nvPr>
            <p:ph type="ftr" sz="quarter" idx="4"/>
          </p:nvPr>
        </p:nvSpPr>
        <p:spPr bwMode="auto">
          <a:xfrm>
            <a:off x="0" y="8831263"/>
            <a:ext cx="29829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437" tIns="46219" rIns="92437" bIns="46219" numCol="1" anchor="b" anchorCtr="0" compatLnSpc="1">
            <a:prstTxWarp prst="textNoShape">
              <a:avLst/>
            </a:prstTxWarp>
          </a:bodyPr>
          <a:lstStyle>
            <a:lvl1pPr algn="l" defTabSz="461963">
              <a:defRPr sz="1200">
                <a:solidFill>
                  <a:schemeClr val="tx1"/>
                </a:solidFill>
              </a:defRPr>
            </a:lvl1pPr>
          </a:lstStyle>
          <a:p>
            <a:pPr>
              <a:defRPr/>
            </a:pPr>
            <a:endParaRPr lang="en-US"/>
          </a:p>
        </p:txBody>
      </p:sp>
      <p:sp>
        <p:nvSpPr>
          <p:cNvPr id="7" name="Slide Number Placeholder 6"/>
          <p:cNvSpPr>
            <a:spLocks noGrp="1"/>
          </p:cNvSpPr>
          <p:nvPr>
            <p:ph type="sldNum" sz="quarter" idx="5"/>
          </p:nvPr>
        </p:nvSpPr>
        <p:spPr bwMode="auto">
          <a:xfrm>
            <a:off x="3897313" y="8831263"/>
            <a:ext cx="298291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437" tIns="46219" rIns="92437" bIns="46219" numCol="1" anchor="b" anchorCtr="0" compatLnSpc="1">
            <a:prstTxWarp prst="textNoShape">
              <a:avLst/>
            </a:prstTxWarp>
          </a:bodyPr>
          <a:lstStyle>
            <a:lvl1pPr algn="r" defTabSz="461963">
              <a:defRPr sz="1200">
                <a:solidFill>
                  <a:schemeClr val="tx1"/>
                </a:solidFill>
              </a:defRPr>
            </a:lvl1pPr>
          </a:lstStyle>
          <a:p>
            <a:pPr>
              <a:defRPr/>
            </a:pPr>
            <a:fld id="{EC54FA37-1DD4-4027-8727-AC7A373A5C8A}" type="slidenum">
              <a:rPr lang="en-US"/>
              <a:pPr>
                <a:defRPr/>
              </a:pPr>
              <a:t>‹#›</a:t>
            </a:fld>
            <a:endParaRPr lang="en-US"/>
          </a:p>
        </p:txBody>
      </p:sp>
    </p:spTree>
    <p:extLst>
      <p:ext uri="{BB962C8B-B14F-4D97-AF65-F5344CB8AC3E}">
        <p14:creationId xmlns:p14="http://schemas.microsoft.com/office/powerpoint/2010/main" val="92588235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742950" indent="-285750" algn="l" defTabSz="457200"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1143000" indent="-228600" algn="l" defTabSz="457200"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600200" indent="-228600" algn="l" defTabSz="457200"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2057400" indent="-228600" algn="l" defTabSz="457200"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TextEdit="1"/>
          </p:cNvSpPr>
          <p:nvPr>
            <p:ph type="sldImg"/>
          </p:nvPr>
        </p:nvSpPr>
        <p:spPr>
          <a:ln/>
        </p:spPr>
      </p:sp>
      <p:sp>
        <p:nvSpPr>
          <p:cNvPr id="67587" name="Rectangle 3"/>
          <p:cNvSpPr>
            <a:spLocks noGrp="1"/>
          </p:cNvSpPr>
          <p:nvPr>
            <p:ph type="body" idx="1"/>
          </p:nvPr>
        </p:nvSpPr>
        <p:spPr>
          <a:noFill/>
        </p:spPr>
        <p:txBody>
          <a:bodyPr/>
          <a:lstStyle/>
          <a:p>
            <a:pPr>
              <a:buFontTx/>
              <a:buNone/>
            </a:pPr>
            <a:endParaRPr lang="en-US" altLang="en-US" dirty="0"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endParaRPr lang="en-US" altLang="en-US" sz="1400" smtClean="0">
              <a:ea typeface="ＭＳ Ｐゴシック" pitchFamily="34" charset="-128"/>
            </a:endParaRPr>
          </a:p>
        </p:txBody>
      </p:sp>
      <p:sp>
        <p:nvSpPr>
          <p:cNvPr id="68612" name="Slide Number Placeholder 3"/>
          <p:cNvSpPr>
            <a:spLocks noGrp="1"/>
          </p:cNvSpPr>
          <p:nvPr>
            <p:ph type="sldNum" sz="quarter" idx="5"/>
          </p:nvPr>
        </p:nvSpPr>
        <p:spPr>
          <a:noFill/>
        </p:spPr>
        <p:txBody>
          <a:bodyPr/>
          <a:lstStyle>
            <a:lvl1pPr defTabSz="461963" eaLnBrk="0" hangingPunct="0">
              <a:spcBef>
                <a:spcPct val="30000"/>
              </a:spcBef>
              <a:defRPr sz="1200">
                <a:solidFill>
                  <a:schemeClr val="tx1"/>
                </a:solidFill>
                <a:latin typeface="Arial" charset="0"/>
                <a:ea typeface="ＭＳ Ｐゴシック" pitchFamily="34" charset="-128"/>
              </a:defRPr>
            </a:lvl1pPr>
            <a:lvl2pPr marL="742950" indent="-285750" defTabSz="461963" eaLnBrk="0" hangingPunct="0">
              <a:spcBef>
                <a:spcPct val="30000"/>
              </a:spcBef>
              <a:defRPr sz="1200">
                <a:solidFill>
                  <a:schemeClr val="tx1"/>
                </a:solidFill>
                <a:latin typeface="Arial" charset="0"/>
                <a:ea typeface="ＭＳ Ｐゴシック" pitchFamily="34" charset="-128"/>
              </a:defRPr>
            </a:lvl2pPr>
            <a:lvl3pPr marL="1143000" indent="-228600" defTabSz="461963" eaLnBrk="0" hangingPunct="0">
              <a:spcBef>
                <a:spcPct val="30000"/>
              </a:spcBef>
              <a:defRPr sz="1200">
                <a:solidFill>
                  <a:schemeClr val="tx1"/>
                </a:solidFill>
                <a:latin typeface="Arial" charset="0"/>
                <a:ea typeface="ＭＳ Ｐゴシック" pitchFamily="34" charset="-128"/>
              </a:defRPr>
            </a:lvl3pPr>
            <a:lvl4pPr marL="1600200" indent="-228600" defTabSz="461963" eaLnBrk="0" hangingPunct="0">
              <a:spcBef>
                <a:spcPct val="30000"/>
              </a:spcBef>
              <a:defRPr sz="1200">
                <a:solidFill>
                  <a:schemeClr val="tx1"/>
                </a:solidFill>
                <a:latin typeface="Arial" charset="0"/>
                <a:ea typeface="ＭＳ Ｐゴシック" pitchFamily="34" charset="-128"/>
              </a:defRPr>
            </a:lvl4pPr>
            <a:lvl5pPr marL="2057400" indent="-228600" defTabSz="461963" eaLnBrk="0" hangingPunct="0">
              <a:spcBef>
                <a:spcPct val="30000"/>
              </a:spcBef>
              <a:defRPr sz="1200">
                <a:solidFill>
                  <a:schemeClr val="tx1"/>
                </a:solidFill>
                <a:latin typeface="Arial" charset="0"/>
                <a:ea typeface="ＭＳ Ｐゴシック" pitchFamily="34" charset="-128"/>
              </a:defRPr>
            </a:lvl5pPr>
            <a:lvl6pPr marL="25146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4B61ECBF-704D-4204-BE2C-FEFF71983837}" type="slidenum">
              <a:rPr lang="en-US" altLang="en-US" smtClean="0">
                <a:solidFill>
                  <a:srgbClr val="000000"/>
                </a:solidFill>
              </a:rPr>
              <a:pPr eaLnBrk="1" hangingPunct="1">
                <a:spcBef>
                  <a:spcPct val="0"/>
                </a:spcBef>
              </a:pPr>
              <a:t>2</a:t>
            </a:fld>
            <a:endParaRPr lang="en-US" altLang="en-US"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TextEdit="1"/>
          </p:cNvSpPr>
          <p:nvPr>
            <p:ph type="sldImg"/>
          </p:nvPr>
        </p:nvSpPr>
        <p:spPr>
          <a:ln/>
        </p:spPr>
      </p:sp>
      <p:sp>
        <p:nvSpPr>
          <p:cNvPr id="69635" name="Rectangle 3"/>
          <p:cNvSpPr>
            <a:spLocks noGrp="1"/>
          </p:cNvSpPr>
          <p:nvPr>
            <p:ph type="body" idx="1"/>
          </p:nvPr>
        </p:nvSpPr>
        <p:spPr>
          <a:noFill/>
        </p:spPr>
        <p:txBody>
          <a:bodyPr/>
          <a:lstStyle/>
          <a:p>
            <a:endParaRPr lang="en-US" altLang="en-US" sz="1000" dirty="0" smtClean="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sz="1400" dirty="0"/>
          </a:p>
          <a:p>
            <a:pPr marL="281178" indent="-281178">
              <a:buFont typeface="Arial" pitchFamily="34" charset="0"/>
              <a:buChar char="•"/>
              <a:defRPr/>
            </a:pPr>
            <a:endParaRPr lang="en-US" sz="1400" dirty="0"/>
          </a:p>
        </p:txBody>
      </p:sp>
      <p:sp>
        <p:nvSpPr>
          <p:cNvPr id="456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61963" eaLnBrk="0" hangingPunct="0">
              <a:defRPr sz="2200">
                <a:solidFill>
                  <a:srgbClr val="646D72"/>
                </a:solidFill>
                <a:latin typeface="Arial" pitchFamily="34" charset="0"/>
                <a:ea typeface="ＭＳ Ｐゴシック" pitchFamily="34" charset="-128"/>
              </a:defRPr>
            </a:lvl1pPr>
            <a:lvl2pPr marL="742950" indent="-285750" defTabSz="461963" eaLnBrk="0" hangingPunct="0">
              <a:defRPr sz="2200">
                <a:solidFill>
                  <a:srgbClr val="646D72"/>
                </a:solidFill>
                <a:latin typeface="Arial" pitchFamily="34" charset="0"/>
                <a:ea typeface="ＭＳ Ｐゴシック" pitchFamily="34" charset="-128"/>
              </a:defRPr>
            </a:lvl2pPr>
            <a:lvl3pPr marL="1143000" indent="-228600" defTabSz="461963" eaLnBrk="0" hangingPunct="0">
              <a:defRPr sz="2200">
                <a:solidFill>
                  <a:srgbClr val="646D72"/>
                </a:solidFill>
                <a:latin typeface="Arial" pitchFamily="34" charset="0"/>
                <a:ea typeface="ＭＳ Ｐゴシック" pitchFamily="34" charset="-128"/>
              </a:defRPr>
            </a:lvl3pPr>
            <a:lvl4pPr marL="1600200" indent="-228600" defTabSz="461963" eaLnBrk="0" hangingPunct="0">
              <a:defRPr sz="2200">
                <a:solidFill>
                  <a:srgbClr val="646D72"/>
                </a:solidFill>
                <a:latin typeface="Arial" pitchFamily="34" charset="0"/>
                <a:ea typeface="ＭＳ Ｐゴシック" pitchFamily="34" charset="-128"/>
              </a:defRPr>
            </a:lvl4pPr>
            <a:lvl5pPr marL="2057400" indent="-228600" defTabSz="461963" eaLnBrk="0" hangingPunct="0">
              <a:defRPr sz="2200">
                <a:solidFill>
                  <a:srgbClr val="646D72"/>
                </a:solidFill>
                <a:latin typeface="Arial" pitchFamily="34" charset="0"/>
                <a:ea typeface="ＭＳ Ｐゴシック" pitchFamily="34" charset="-128"/>
              </a:defRPr>
            </a:lvl5pPr>
            <a:lvl6pPr marL="25146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eaLnBrk="1" hangingPunct="1"/>
            <a:fld id="{7C07664D-50DE-4B75-A7DD-3A6EC87C156D}" type="slidenum">
              <a:rPr lang="en-US" altLang="en-US" sz="1200" smtClean="0">
                <a:solidFill>
                  <a:srgbClr val="000000"/>
                </a:solidFill>
              </a:rPr>
              <a:pPr eaLnBrk="1" hangingPunct="1"/>
              <a:t>5</a:t>
            </a:fld>
            <a:endParaRPr lang="en-US" altLang="en-US" sz="1200" dirty="0"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C54FA37-1DD4-4027-8727-AC7A373A5C8A}" type="slidenum">
              <a:rPr lang="en-US" smtClean="0"/>
              <a:pPr>
                <a:defRPr/>
              </a:pPr>
              <a:t>6</a:t>
            </a:fld>
            <a:endParaRPr lang="en-US"/>
          </a:p>
        </p:txBody>
      </p:sp>
    </p:spTree>
    <p:extLst>
      <p:ext uri="{BB962C8B-B14F-4D97-AF65-F5344CB8AC3E}">
        <p14:creationId xmlns:p14="http://schemas.microsoft.com/office/powerpoint/2010/main" val="2992974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0" indent="0">
              <a:buFont typeface="Arial" pitchFamily="34" charset="0"/>
              <a:buNone/>
              <a:defRPr/>
            </a:pPr>
            <a:endParaRPr lang="en-US" sz="1400" dirty="0"/>
          </a:p>
        </p:txBody>
      </p:sp>
      <p:sp>
        <p:nvSpPr>
          <p:cNvPr id="456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61963" eaLnBrk="0" hangingPunct="0">
              <a:defRPr sz="2200">
                <a:solidFill>
                  <a:srgbClr val="646D72"/>
                </a:solidFill>
                <a:latin typeface="Arial" pitchFamily="34" charset="0"/>
                <a:ea typeface="ＭＳ Ｐゴシック" pitchFamily="34" charset="-128"/>
              </a:defRPr>
            </a:lvl1pPr>
            <a:lvl2pPr marL="742950" indent="-285750" defTabSz="461963" eaLnBrk="0" hangingPunct="0">
              <a:defRPr sz="2200">
                <a:solidFill>
                  <a:srgbClr val="646D72"/>
                </a:solidFill>
                <a:latin typeface="Arial" pitchFamily="34" charset="0"/>
                <a:ea typeface="ＭＳ Ｐゴシック" pitchFamily="34" charset="-128"/>
              </a:defRPr>
            </a:lvl2pPr>
            <a:lvl3pPr marL="1143000" indent="-228600" defTabSz="461963" eaLnBrk="0" hangingPunct="0">
              <a:defRPr sz="2200">
                <a:solidFill>
                  <a:srgbClr val="646D72"/>
                </a:solidFill>
                <a:latin typeface="Arial" pitchFamily="34" charset="0"/>
                <a:ea typeface="ＭＳ Ｐゴシック" pitchFamily="34" charset="-128"/>
              </a:defRPr>
            </a:lvl3pPr>
            <a:lvl4pPr marL="1600200" indent="-228600" defTabSz="461963" eaLnBrk="0" hangingPunct="0">
              <a:defRPr sz="2200">
                <a:solidFill>
                  <a:srgbClr val="646D72"/>
                </a:solidFill>
                <a:latin typeface="Arial" pitchFamily="34" charset="0"/>
                <a:ea typeface="ＭＳ Ｐゴシック" pitchFamily="34" charset="-128"/>
              </a:defRPr>
            </a:lvl4pPr>
            <a:lvl5pPr marL="2057400" indent="-228600" defTabSz="461963" eaLnBrk="0" hangingPunct="0">
              <a:defRPr sz="2200">
                <a:solidFill>
                  <a:srgbClr val="646D72"/>
                </a:solidFill>
                <a:latin typeface="Arial" pitchFamily="34" charset="0"/>
                <a:ea typeface="ＭＳ Ｐゴシック" pitchFamily="34" charset="-128"/>
              </a:defRPr>
            </a:lvl5pPr>
            <a:lvl6pPr marL="25146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eaLnBrk="1" hangingPunct="1"/>
            <a:fld id="{7C07664D-50DE-4B75-A7DD-3A6EC87C156D}" type="slidenum">
              <a:rPr lang="en-US" altLang="en-US" sz="1200" smtClean="0">
                <a:solidFill>
                  <a:srgbClr val="000000"/>
                </a:solidFill>
              </a:rPr>
              <a:pPr eaLnBrk="1" hangingPunct="1"/>
              <a:t>7</a:t>
            </a:fld>
            <a:endParaRPr lang="en-US" altLang="en-US" sz="1200" dirty="0" smtClean="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smtClean="0">
              <a:solidFill>
                <a:schemeClr val="tx1"/>
              </a:solidFill>
              <a:effectLst/>
              <a:latin typeface="Arial" charset="0"/>
              <a:ea typeface="ＭＳ Ｐゴシック"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pPr>
              <a:defRPr/>
            </a:pPr>
            <a:fld id="{EC54FA37-1DD4-4027-8727-AC7A373A5C8A}" type="slidenum">
              <a:rPr lang="en-US" smtClean="0"/>
              <a:pPr>
                <a:defRPr/>
              </a:pPr>
              <a:t>8</a:t>
            </a:fld>
            <a:endParaRPr lang="en-US"/>
          </a:p>
        </p:txBody>
      </p:sp>
    </p:spTree>
    <p:extLst>
      <p:ext uri="{BB962C8B-B14F-4D97-AF65-F5344CB8AC3E}">
        <p14:creationId xmlns:p14="http://schemas.microsoft.com/office/powerpoint/2010/main" val="1619828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p:spPr>
        <p:txBody>
          <a:bodyPr/>
          <a:lstStyle/>
          <a:p>
            <a:endParaRPr lang="en-US" altLang="en-US" sz="1400" smtClean="0"/>
          </a:p>
        </p:txBody>
      </p:sp>
      <p:sp>
        <p:nvSpPr>
          <p:cNvPr id="69636" name="Slide Number Placeholder 3"/>
          <p:cNvSpPr>
            <a:spLocks noGrp="1"/>
          </p:cNvSpPr>
          <p:nvPr>
            <p:ph type="sldNum" sz="quarter" idx="5"/>
          </p:nvPr>
        </p:nvSpPr>
        <p:spPr>
          <a:noFill/>
        </p:spPr>
        <p:txBody>
          <a:bodyPr/>
          <a:lstStyle>
            <a:lvl1pPr defTabSz="460375">
              <a:defRPr b="1" i="1">
                <a:solidFill>
                  <a:schemeClr val="bg1"/>
                </a:solidFill>
                <a:latin typeface="Helvetica" pitchFamily="34" charset="0"/>
                <a:ea typeface="MS PGothic" pitchFamily="34" charset="-128"/>
              </a:defRPr>
            </a:lvl1pPr>
            <a:lvl2pPr marL="742950" indent="-285750" defTabSz="460375">
              <a:defRPr b="1" i="1">
                <a:solidFill>
                  <a:schemeClr val="bg1"/>
                </a:solidFill>
                <a:latin typeface="Helvetica" pitchFamily="34" charset="0"/>
                <a:ea typeface="MS PGothic" pitchFamily="34" charset="-128"/>
              </a:defRPr>
            </a:lvl2pPr>
            <a:lvl3pPr marL="1143000" indent="-228600" defTabSz="460375">
              <a:defRPr b="1" i="1">
                <a:solidFill>
                  <a:schemeClr val="bg1"/>
                </a:solidFill>
                <a:latin typeface="Helvetica" pitchFamily="34" charset="0"/>
                <a:ea typeface="MS PGothic" pitchFamily="34" charset="-128"/>
              </a:defRPr>
            </a:lvl3pPr>
            <a:lvl4pPr marL="1600200" indent="-228600" defTabSz="460375">
              <a:defRPr b="1" i="1">
                <a:solidFill>
                  <a:schemeClr val="bg1"/>
                </a:solidFill>
                <a:latin typeface="Helvetica" pitchFamily="34" charset="0"/>
                <a:ea typeface="MS PGothic" pitchFamily="34" charset="-128"/>
              </a:defRPr>
            </a:lvl4pPr>
            <a:lvl5pPr marL="2057400" indent="-228600" defTabSz="460375">
              <a:defRPr b="1" i="1">
                <a:solidFill>
                  <a:schemeClr val="bg1"/>
                </a:solidFill>
                <a:latin typeface="Helvetica" pitchFamily="34" charset="0"/>
                <a:ea typeface="MS PGothic" pitchFamily="34" charset="-128"/>
              </a:defRPr>
            </a:lvl5pPr>
            <a:lvl6pPr marL="2514600" indent="-228600" algn="ctr" defTabSz="460375" eaLnBrk="0" fontAlgn="base" hangingPunct="0">
              <a:spcBef>
                <a:spcPct val="0"/>
              </a:spcBef>
              <a:spcAft>
                <a:spcPct val="0"/>
              </a:spcAft>
              <a:defRPr b="1" i="1">
                <a:solidFill>
                  <a:schemeClr val="bg1"/>
                </a:solidFill>
                <a:latin typeface="Helvetica" pitchFamily="34" charset="0"/>
                <a:ea typeface="MS PGothic" pitchFamily="34" charset="-128"/>
              </a:defRPr>
            </a:lvl6pPr>
            <a:lvl7pPr marL="2971800" indent="-228600" algn="ctr" defTabSz="460375" eaLnBrk="0" fontAlgn="base" hangingPunct="0">
              <a:spcBef>
                <a:spcPct val="0"/>
              </a:spcBef>
              <a:spcAft>
                <a:spcPct val="0"/>
              </a:spcAft>
              <a:defRPr b="1" i="1">
                <a:solidFill>
                  <a:schemeClr val="bg1"/>
                </a:solidFill>
                <a:latin typeface="Helvetica" pitchFamily="34" charset="0"/>
                <a:ea typeface="MS PGothic" pitchFamily="34" charset="-128"/>
              </a:defRPr>
            </a:lvl7pPr>
            <a:lvl8pPr marL="3429000" indent="-228600" algn="ctr" defTabSz="460375" eaLnBrk="0" fontAlgn="base" hangingPunct="0">
              <a:spcBef>
                <a:spcPct val="0"/>
              </a:spcBef>
              <a:spcAft>
                <a:spcPct val="0"/>
              </a:spcAft>
              <a:defRPr b="1" i="1">
                <a:solidFill>
                  <a:schemeClr val="bg1"/>
                </a:solidFill>
                <a:latin typeface="Helvetica" pitchFamily="34" charset="0"/>
                <a:ea typeface="MS PGothic" pitchFamily="34" charset="-128"/>
              </a:defRPr>
            </a:lvl8pPr>
            <a:lvl9pPr marL="3886200" indent="-228600" algn="ctr" defTabSz="460375" eaLnBrk="0" fontAlgn="base" hangingPunct="0">
              <a:spcBef>
                <a:spcPct val="0"/>
              </a:spcBef>
              <a:spcAft>
                <a:spcPct val="0"/>
              </a:spcAft>
              <a:defRPr b="1" i="1">
                <a:solidFill>
                  <a:schemeClr val="bg1"/>
                </a:solidFill>
                <a:latin typeface="Helvetica" pitchFamily="34" charset="0"/>
                <a:ea typeface="MS PGothic" pitchFamily="34" charset="-128"/>
              </a:defRPr>
            </a:lvl9pPr>
          </a:lstStyle>
          <a:p>
            <a:pPr eaLnBrk="1" hangingPunct="1"/>
            <a:fld id="{5D9CF25C-A175-4A98-ADCF-CECD912C9837}" type="slidenum">
              <a:rPr lang="en-US" altLang="en-US" b="0" i="0">
                <a:solidFill>
                  <a:srgbClr val="000000"/>
                </a:solidFill>
                <a:latin typeface="Arial" charset="0"/>
              </a:rPr>
              <a:pPr eaLnBrk="1" hangingPunct="1"/>
              <a:t>10</a:t>
            </a:fld>
            <a:endParaRPr lang="en-US" altLang="en-US" b="0" i="0">
              <a:solidFill>
                <a:srgbClr val="000000"/>
              </a:solidFill>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p:spPr>
        <p:txBody>
          <a:bodyPr/>
          <a:lstStyle/>
          <a:p>
            <a:endParaRPr lang="en-US" altLang="en-US" sz="1400" smtClean="0"/>
          </a:p>
        </p:txBody>
      </p:sp>
      <p:sp>
        <p:nvSpPr>
          <p:cNvPr id="69636" name="Slide Number Placeholder 3"/>
          <p:cNvSpPr>
            <a:spLocks noGrp="1"/>
          </p:cNvSpPr>
          <p:nvPr>
            <p:ph type="sldNum" sz="quarter" idx="5"/>
          </p:nvPr>
        </p:nvSpPr>
        <p:spPr>
          <a:noFill/>
        </p:spPr>
        <p:txBody>
          <a:bodyPr/>
          <a:lstStyle>
            <a:lvl1pPr defTabSz="460375">
              <a:defRPr b="1" i="1">
                <a:solidFill>
                  <a:schemeClr val="bg1"/>
                </a:solidFill>
                <a:latin typeface="Helvetica" pitchFamily="34" charset="0"/>
                <a:ea typeface="MS PGothic" pitchFamily="34" charset="-128"/>
              </a:defRPr>
            </a:lvl1pPr>
            <a:lvl2pPr marL="742950" indent="-285750" defTabSz="460375">
              <a:defRPr b="1" i="1">
                <a:solidFill>
                  <a:schemeClr val="bg1"/>
                </a:solidFill>
                <a:latin typeface="Helvetica" pitchFamily="34" charset="0"/>
                <a:ea typeface="MS PGothic" pitchFamily="34" charset="-128"/>
              </a:defRPr>
            </a:lvl2pPr>
            <a:lvl3pPr marL="1143000" indent="-228600" defTabSz="460375">
              <a:defRPr b="1" i="1">
                <a:solidFill>
                  <a:schemeClr val="bg1"/>
                </a:solidFill>
                <a:latin typeface="Helvetica" pitchFamily="34" charset="0"/>
                <a:ea typeface="MS PGothic" pitchFamily="34" charset="-128"/>
              </a:defRPr>
            </a:lvl3pPr>
            <a:lvl4pPr marL="1600200" indent="-228600" defTabSz="460375">
              <a:defRPr b="1" i="1">
                <a:solidFill>
                  <a:schemeClr val="bg1"/>
                </a:solidFill>
                <a:latin typeface="Helvetica" pitchFamily="34" charset="0"/>
                <a:ea typeface="MS PGothic" pitchFamily="34" charset="-128"/>
              </a:defRPr>
            </a:lvl4pPr>
            <a:lvl5pPr marL="2057400" indent="-228600" defTabSz="460375">
              <a:defRPr b="1" i="1">
                <a:solidFill>
                  <a:schemeClr val="bg1"/>
                </a:solidFill>
                <a:latin typeface="Helvetica" pitchFamily="34" charset="0"/>
                <a:ea typeface="MS PGothic" pitchFamily="34" charset="-128"/>
              </a:defRPr>
            </a:lvl5pPr>
            <a:lvl6pPr marL="2514600" indent="-228600" algn="ctr" defTabSz="460375" eaLnBrk="0" fontAlgn="base" hangingPunct="0">
              <a:spcBef>
                <a:spcPct val="0"/>
              </a:spcBef>
              <a:spcAft>
                <a:spcPct val="0"/>
              </a:spcAft>
              <a:defRPr b="1" i="1">
                <a:solidFill>
                  <a:schemeClr val="bg1"/>
                </a:solidFill>
                <a:latin typeface="Helvetica" pitchFamily="34" charset="0"/>
                <a:ea typeface="MS PGothic" pitchFamily="34" charset="-128"/>
              </a:defRPr>
            </a:lvl6pPr>
            <a:lvl7pPr marL="2971800" indent="-228600" algn="ctr" defTabSz="460375" eaLnBrk="0" fontAlgn="base" hangingPunct="0">
              <a:spcBef>
                <a:spcPct val="0"/>
              </a:spcBef>
              <a:spcAft>
                <a:spcPct val="0"/>
              </a:spcAft>
              <a:defRPr b="1" i="1">
                <a:solidFill>
                  <a:schemeClr val="bg1"/>
                </a:solidFill>
                <a:latin typeface="Helvetica" pitchFamily="34" charset="0"/>
                <a:ea typeface="MS PGothic" pitchFamily="34" charset="-128"/>
              </a:defRPr>
            </a:lvl7pPr>
            <a:lvl8pPr marL="3429000" indent="-228600" algn="ctr" defTabSz="460375" eaLnBrk="0" fontAlgn="base" hangingPunct="0">
              <a:spcBef>
                <a:spcPct val="0"/>
              </a:spcBef>
              <a:spcAft>
                <a:spcPct val="0"/>
              </a:spcAft>
              <a:defRPr b="1" i="1">
                <a:solidFill>
                  <a:schemeClr val="bg1"/>
                </a:solidFill>
                <a:latin typeface="Helvetica" pitchFamily="34" charset="0"/>
                <a:ea typeface="MS PGothic" pitchFamily="34" charset="-128"/>
              </a:defRPr>
            </a:lvl8pPr>
            <a:lvl9pPr marL="3886200" indent="-228600" algn="ctr" defTabSz="460375" eaLnBrk="0" fontAlgn="base" hangingPunct="0">
              <a:spcBef>
                <a:spcPct val="0"/>
              </a:spcBef>
              <a:spcAft>
                <a:spcPct val="0"/>
              </a:spcAft>
              <a:defRPr b="1" i="1">
                <a:solidFill>
                  <a:schemeClr val="bg1"/>
                </a:solidFill>
                <a:latin typeface="Helvetica" pitchFamily="34" charset="0"/>
                <a:ea typeface="MS PGothic" pitchFamily="34" charset="-128"/>
              </a:defRPr>
            </a:lvl9pPr>
          </a:lstStyle>
          <a:p>
            <a:pPr eaLnBrk="1" hangingPunct="1"/>
            <a:fld id="{5D9CF25C-A175-4A98-ADCF-CECD912C9837}" type="slidenum">
              <a:rPr lang="en-US" altLang="en-US" b="0" i="0">
                <a:solidFill>
                  <a:srgbClr val="000000"/>
                </a:solidFill>
                <a:latin typeface="Arial" charset="0"/>
              </a:rPr>
              <a:pPr eaLnBrk="1" hangingPunct="1"/>
              <a:t>11</a:t>
            </a:fld>
            <a:endParaRPr lang="en-US" altLang="en-US" b="0" i="0">
              <a:solidFill>
                <a:srgbClr val="000000"/>
              </a:solidFill>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8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0988" indent="-280988">
              <a:buFontTx/>
              <a:buChar char="•"/>
            </a:pPr>
            <a:endParaRPr lang="en-US" altLang="en-US" sz="1400" dirty="0" smtClean="0">
              <a:ea typeface="ＭＳ Ｐゴシック" pitchFamily="34" charset="-128"/>
            </a:endParaRPr>
          </a:p>
        </p:txBody>
      </p:sp>
      <p:sp>
        <p:nvSpPr>
          <p:cNvPr id="458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61963" eaLnBrk="0" hangingPunct="0">
              <a:defRPr sz="2200">
                <a:solidFill>
                  <a:srgbClr val="646D72"/>
                </a:solidFill>
                <a:latin typeface="Arial" pitchFamily="34" charset="0"/>
                <a:ea typeface="ＭＳ Ｐゴシック" pitchFamily="34" charset="-128"/>
              </a:defRPr>
            </a:lvl1pPr>
            <a:lvl2pPr marL="742950" indent="-285750" defTabSz="461963" eaLnBrk="0" hangingPunct="0">
              <a:defRPr sz="2200">
                <a:solidFill>
                  <a:srgbClr val="646D72"/>
                </a:solidFill>
                <a:latin typeface="Arial" pitchFamily="34" charset="0"/>
                <a:ea typeface="ＭＳ Ｐゴシック" pitchFamily="34" charset="-128"/>
              </a:defRPr>
            </a:lvl2pPr>
            <a:lvl3pPr marL="1143000" indent="-228600" defTabSz="461963" eaLnBrk="0" hangingPunct="0">
              <a:defRPr sz="2200">
                <a:solidFill>
                  <a:srgbClr val="646D72"/>
                </a:solidFill>
                <a:latin typeface="Arial" pitchFamily="34" charset="0"/>
                <a:ea typeface="ＭＳ Ｐゴシック" pitchFamily="34" charset="-128"/>
              </a:defRPr>
            </a:lvl3pPr>
            <a:lvl4pPr marL="1600200" indent="-228600" defTabSz="461963" eaLnBrk="0" hangingPunct="0">
              <a:defRPr sz="2200">
                <a:solidFill>
                  <a:srgbClr val="646D72"/>
                </a:solidFill>
                <a:latin typeface="Arial" pitchFamily="34" charset="0"/>
                <a:ea typeface="ＭＳ Ｐゴシック" pitchFamily="34" charset="-128"/>
              </a:defRPr>
            </a:lvl4pPr>
            <a:lvl5pPr marL="2057400" indent="-228600" defTabSz="461963" eaLnBrk="0" hangingPunct="0">
              <a:defRPr sz="2200">
                <a:solidFill>
                  <a:srgbClr val="646D72"/>
                </a:solidFill>
                <a:latin typeface="Arial" pitchFamily="34" charset="0"/>
                <a:ea typeface="ＭＳ Ｐゴシック" pitchFamily="34" charset="-128"/>
              </a:defRPr>
            </a:lvl5pPr>
            <a:lvl6pPr marL="25146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61963"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eaLnBrk="1" hangingPunct="1"/>
            <a:fld id="{A42BD40E-1756-4840-8BEA-9D34826D381E}" type="slidenum">
              <a:rPr lang="en-US" altLang="en-US" sz="1200" smtClean="0">
                <a:solidFill>
                  <a:srgbClr val="000000"/>
                </a:solidFill>
              </a:rPr>
              <a:pPr eaLnBrk="1" hangingPunct="1"/>
              <a:t>12</a:t>
            </a:fld>
            <a:endParaRPr lang="en-US" altLang="en-US" sz="1200" dirty="0" smtClean="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TextEdit="1"/>
          </p:cNvSpPr>
          <p:nvPr>
            <p:ph type="sldImg"/>
          </p:nvPr>
        </p:nvSpPr>
        <p:spPr>
          <a:ln/>
        </p:spPr>
      </p:sp>
      <p:sp>
        <p:nvSpPr>
          <p:cNvPr id="73731" name="Rectangle 3"/>
          <p:cNvSpPr>
            <a:spLocks noGrp="1"/>
          </p:cNvSpPr>
          <p:nvPr>
            <p:ph type="body" idx="1"/>
          </p:nvPr>
        </p:nvSpPr>
        <p:spPr>
          <a:noFill/>
        </p:spPr>
        <p:txBody>
          <a:bodyPr/>
          <a:lstStyle/>
          <a:p>
            <a:pPr marL="168275" indent="-168275">
              <a:buFontTx/>
              <a:buChar char="•"/>
            </a:pPr>
            <a:endParaRPr lang="en-US" altLang="en-US" dirty="0" smtClean="0">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TextEdit="1"/>
          </p:cNvSpPr>
          <p:nvPr>
            <p:ph type="sldImg"/>
          </p:nvPr>
        </p:nvSpPr>
        <p:spPr>
          <a:ln/>
        </p:spPr>
      </p:sp>
      <p:sp>
        <p:nvSpPr>
          <p:cNvPr id="73731" name="Rectangle 3"/>
          <p:cNvSpPr>
            <a:spLocks noGrp="1"/>
          </p:cNvSpPr>
          <p:nvPr>
            <p:ph type="body" idx="1"/>
          </p:nvPr>
        </p:nvSpPr>
        <p:spPr>
          <a:noFill/>
        </p:spPr>
        <p:txBody>
          <a:bodyPr/>
          <a:lstStyle/>
          <a:p>
            <a:pPr marL="168272" indent="-168272">
              <a:buFontTx/>
              <a:buChar char="•"/>
            </a:pPr>
            <a:endParaRPr lang="en-US" altLang="en-US" sz="1400" dirty="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p:spPr>
        <p:txBody>
          <a:bodyPr/>
          <a:lstStyle/>
          <a:p>
            <a:pPr marL="168275" indent="-168275">
              <a:buFontTx/>
              <a:buChar char="•"/>
            </a:pPr>
            <a:endParaRPr lang="en-US" altLang="en-US" sz="1400" dirty="0" smtClean="0">
              <a:ea typeface="ＭＳ Ｐゴシック" pitchFamily="34" charset="-128"/>
            </a:endParaRPr>
          </a:p>
        </p:txBody>
      </p:sp>
      <p:sp>
        <p:nvSpPr>
          <p:cNvPr id="74756" name="Slide Number Placeholder 3"/>
          <p:cNvSpPr>
            <a:spLocks noGrp="1"/>
          </p:cNvSpPr>
          <p:nvPr>
            <p:ph type="sldNum" sz="quarter" idx="5"/>
          </p:nvPr>
        </p:nvSpPr>
        <p:spPr>
          <a:noFill/>
        </p:spPr>
        <p:txBody>
          <a:bodyPr/>
          <a:lstStyle>
            <a:lvl1pPr defTabSz="461963" eaLnBrk="0" hangingPunct="0">
              <a:spcBef>
                <a:spcPct val="30000"/>
              </a:spcBef>
              <a:defRPr sz="1200">
                <a:solidFill>
                  <a:schemeClr val="tx1"/>
                </a:solidFill>
                <a:latin typeface="Arial" charset="0"/>
                <a:ea typeface="ＭＳ Ｐゴシック" pitchFamily="34" charset="-128"/>
              </a:defRPr>
            </a:lvl1pPr>
            <a:lvl2pPr marL="742950" indent="-285750" defTabSz="461963" eaLnBrk="0" hangingPunct="0">
              <a:spcBef>
                <a:spcPct val="30000"/>
              </a:spcBef>
              <a:defRPr sz="1200">
                <a:solidFill>
                  <a:schemeClr val="tx1"/>
                </a:solidFill>
                <a:latin typeface="Arial" charset="0"/>
                <a:ea typeface="ＭＳ Ｐゴシック" pitchFamily="34" charset="-128"/>
              </a:defRPr>
            </a:lvl2pPr>
            <a:lvl3pPr marL="1143000" indent="-228600" defTabSz="461963" eaLnBrk="0" hangingPunct="0">
              <a:spcBef>
                <a:spcPct val="30000"/>
              </a:spcBef>
              <a:defRPr sz="1200">
                <a:solidFill>
                  <a:schemeClr val="tx1"/>
                </a:solidFill>
                <a:latin typeface="Arial" charset="0"/>
                <a:ea typeface="ＭＳ Ｐゴシック" pitchFamily="34" charset="-128"/>
              </a:defRPr>
            </a:lvl3pPr>
            <a:lvl4pPr marL="1600200" indent="-228600" defTabSz="461963" eaLnBrk="0" hangingPunct="0">
              <a:spcBef>
                <a:spcPct val="30000"/>
              </a:spcBef>
              <a:defRPr sz="1200">
                <a:solidFill>
                  <a:schemeClr val="tx1"/>
                </a:solidFill>
                <a:latin typeface="Arial" charset="0"/>
                <a:ea typeface="ＭＳ Ｐゴシック" pitchFamily="34" charset="-128"/>
              </a:defRPr>
            </a:lvl4pPr>
            <a:lvl5pPr marL="2057400" indent="-228600" defTabSz="461963" eaLnBrk="0" hangingPunct="0">
              <a:spcBef>
                <a:spcPct val="30000"/>
              </a:spcBef>
              <a:defRPr sz="1200">
                <a:solidFill>
                  <a:schemeClr val="tx1"/>
                </a:solidFill>
                <a:latin typeface="Arial" charset="0"/>
                <a:ea typeface="ＭＳ Ｐゴシック" pitchFamily="34" charset="-128"/>
              </a:defRPr>
            </a:lvl5pPr>
            <a:lvl6pPr marL="25146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BD4F34A6-B6F7-4E74-8EFB-70C79F44A4EF}" type="slidenum">
              <a:rPr lang="en-US" altLang="en-US" smtClean="0">
                <a:solidFill>
                  <a:srgbClr val="000000"/>
                </a:solidFill>
              </a:rPr>
              <a:pPr eaLnBrk="1" hangingPunct="1">
                <a:spcBef>
                  <a:spcPct val="0"/>
                </a:spcBef>
              </a:pPr>
              <a:t>16</a:t>
            </a:fld>
            <a:endParaRPr lang="en-US" altLang="en-US" smtClean="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p:spPr>
        <p:txBody>
          <a:bodyPr/>
          <a:lstStyle/>
          <a:p>
            <a:endParaRPr lang="en-US" altLang="en-US" sz="1400" dirty="0" smtClean="0">
              <a:ea typeface="ＭＳ Ｐゴシック" pitchFamily="34" charset="-128"/>
            </a:endParaRPr>
          </a:p>
        </p:txBody>
      </p:sp>
      <p:sp>
        <p:nvSpPr>
          <p:cNvPr id="71684" name="Slide Number Placeholder 3"/>
          <p:cNvSpPr>
            <a:spLocks noGrp="1"/>
          </p:cNvSpPr>
          <p:nvPr>
            <p:ph type="sldNum" sz="quarter" idx="5"/>
          </p:nvPr>
        </p:nvSpPr>
        <p:spPr>
          <a:noFill/>
        </p:spPr>
        <p:txBody>
          <a:bodyPr/>
          <a:lstStyle>
            <a:lvl1pPr defTabSz="461963" eaLnBrk="0" hangingPunct="0">
              <a:spcBef>
                <a:spcPct val="30000"/>
              </a:spcBef>
              <a:defRPr sz="1200">
                <a:solidFill>
                  <a:schemeClr val="tx1"/>
                </a:solidFill>
                <a:latin typeface="Arial" charset="0"/>
                <a:ea typeface="ＭＳ Ｐゴシック" pitchFamily="34" charset="-128"/>
              </a:defRPr>
            </a:lvl1pPr>
            <a:lvl2pPr marL="742950" indent="-285750" defTabSz="461963" eaLnBrk="0" hangingPunct="0">
              <a:spcBef>
                <a:spcPct val="30000"/>
              </a:spcBef>
              <a:defRPr sz="1200">
                <a:solidFill>
                  <a:schemeClr val="tx1"/>
                </a:solidFill>
                <a:latin typeface="Arial" charset="0"/>
                <a:ea typeface="ＭＳ Ｐゴシック" pitchFamily="34" charset="-128"/>
              </a:defRPr>
            </a:lvl2pPr>
            <a:lvl3pPr marL="1143000" indent="-228600" defTabSz="461963" eaLnBrk="0" hangingPunct="0">
              <a:spcBef>
                <a:spcPct val="30000"/>
              </a:spcBef>
              <a:defRPr sz="1200">
                <a:solidFill>
                  <a:schemeClr val="tx1"/>
                </a:solidFill>
                <a:latin typeface="Arial" charset="0"/>
                <a:ea typeface="ＭＳ Ｐゴシック" pitchFamily="34" charset="-128"/>
              </a:defRPr>
            </a:lvl3pPr>
            <a:lvl4pPr marL="1600200" indent="-228600" defTabSz="461963" eaLnBrk="0" hangingPunct="0">
              <a:spcBef>
                <a:spcPct val="30000"/>
              </a:spcBef>
              <a:defRPr sz="1200">
                <a:solidFill>
                  <a:schemeClr val="tx1"/>
                </a:solidFill>
                <a:latin typeface="Arial" charset="0"/>
                <a:ea typeface="ＭＳ Ｐゴシック" pitchFamily="34" charset="-128"/>
              </a:defRPr>
            </a:lvl4pPr>
            <a:lvl5pPr marL="2057400" indent="-228600" defTabSz="461963" eaLnBrk="0" hangingPunct="0">
              <a:spcBef>
                <a:spcPct val="30000"/>
              </a:spcBef>
              <a:defRPr sz="1200">
                <a:solidFill>
                  <a:schemeClr val="tx1"/>
                </a:solidFill>
                <a:latin typeface="Arial" charset="0"/>
                <a:ea typeface="ＭＳ Ｐゴシック" pitchFamily="34" charset="-128"/>
              </a:defRPr>
            </a:lvl5pPr>
            <a:lvl6pPr marL="25146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461963"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707CE3B5-8B4B-4064-8058-F06A75C98368}" type="slidenum">
              <a:rPr lang="en-US" altLang="en-US" smtClean="0">
                <a:solidFill>
                  <a:srgbClr val="000000"/>
                </a:solidFill>
              </a:rPr>
              <a:pPr eaLnBrk="1" hangingPunct="1">
                <a:spcBef>
                  <a:spcPct val="0"/>
                </a:spcBef>
              </a:pPr>
              <a:t>17</a:t>
            </a:fld>
            <a:endParaRPr lang="en-US" altLang="en-US" smtClean="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C54FA37-1DD4-4027-8727-AC7A373A5C8A}" type="slidenum">
              <a:rPr lang="en-US" smtClean="0"/>
              <a:pPr>
                <a:defRPr/>
              </a:pPr>
              <a:t>18</a:t>
            </a:fld>
            <a:endParaRPr lang="en-US"/>
          </a:p>
        </p:txBody>
      </p:sp>
    </p:spTree>
    <p:extLst>
      <p:ext uri="{BB962C8B-B14F-4D97-AF65-F5344CB8AC3E}">
        <p14:creationId xmlns:p14="http://schemas.microsoft.com/office/powerpoint/2010/main" val="2382110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TextEdit="1"/>
          </p:cNvSpPr>
          <p:nvPr>
            <p:ph type="sldImg"/>
          </p:nvPr>
        </p:nvSpPr>
        <p:spPr>
          <a:ln/>
        </p:spPr>
      </p:sp>
      <p:sp>
        <p:nvSpPr>
          <p:cNvPr id="69635" name="Rectangle 3"/>
          <p:cNvSpPr>
            <a:spLocks noGrp="1"/>
          </p:cNvSpPr>
          <p:nvPr>
            <p:ph type="body" idx="1"/>
          </p:nvPr>
        </p:nvSpPr>
        <p:spPr>
          <a:noFill/>
        </p:spPr>
        <p:txBody>
          <a:bodyPr/>
          <a:lstStyle/>
          <a:p>
            <a:endParaRPr lang="en-US" altLang="en-US" sz="1000" dirty="0"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27490436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9144214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60566432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28688" y="2609850"/>
            <a:ext cx="3565525" cy="577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2609850"/>
            <a:ext cx="3565525" cy="577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4591743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9410516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4009147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88203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1991582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8599366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6292150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2388" y="1770063"/>
            <a:ext cx="1824037" cy="14176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28688" y="1770063"/>
            <a:ext cx="5321300" cy="14176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9008502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6884C6CB-537B-4F82-BBFC-893DA50BBF92}" type="slidenum">
              <a:rPr lang="en-US"/>
              <a:pPr>
                <a:defRPr/>
              </a:pPr>
              <a:t>‹#›</a:t>
            </a:fld>
            <a:endParaRPr lang="en-US"/>
          </a:p>
        </p:txBody>
      </p:sp>
    </p:spTree>
    <p:extLst>
      <p:ext uri="{BB962C8B-B14F-4D97-AF65-F5344CB8AC3E}">
        <p14:creationId xmlns:p14="http://schemas.microsoft.com/office/powerpoint/2010/main" val="86595338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652EA16C-FD7F-4A40-93D2-8D626ABB00BC}" type="slidenum">
              <a:rPr lang="en-US"/>
              <a:pPr>
                <a:defRPr/>
              </a:pPr>
              <a:t>‹#›</a:t>
            </a:fld>
            <a:endParaRPr lang="en-US"/>
          </a:p>
        </p:txBody>
      </p:sp>
    </p:spTree>
    <p:extLst>
      <p:ext uri="{BB962C8B-B14F-4D97-AF65-F5344CB8AC3E}">
        <p14:creationId xmlns:p14="http://schemas.microsoft.com/office/powerpoint/2010/main" val="267429024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3E263321-7FD6-4766-8844-A73DEEA8C0B7}" type="slidenum">
              <a:rPr lang="en-US"/>
              <a:pPr>
                <a:defRPr/>
              </a:pPr>
              <a:t>‹#›</a:t>
            </a:fld>
            <a:endParaRPr lang="en-US"/>
          </a:p>
        </p:txBody>
      </p:sp>
    </p:spTree>
    <p:extLst>
      <p:ext uri="{BB962C8B-B14F-4D97-AF65-F5344CB8AC3E}">
        <p14:creationId xmlns:p14="http://schemas.microsoft.com/office/powerpoint/2010/main" val="118034036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95350" y="2389188"/>
            <a:ext cx="3173413" cy="91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21163" y="2389188"/>
            <a:ext cx="3173412" cy="91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FEACCC5C-421C-4E8F-BDE2-429747279469}" type="slidenum">
              <a:rPr lang="en-US"/>
              <a:pPr>
                <a:defRPr/>
              </a:pPr>
              <a:t>‹#›</a:t>
            </a:fld>
            <a:endParaRPr lang="en-US"/>
          </a:p>
        </p:txBody>
      </p:sp>
    </p:spTree>
    <p:extLst>
      <p:ext uri="{BB962C8B-B14F-4D97-AF65-F5344CB8AC3E}">
        <p14:creationId xmlns:p14="http://schemas.microsoft.com/office/powerpoint/2010/main" val="177200893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F3366C22-1DA9-444A-9638-1E27F9D9A5B6}" type="slidenum">
              <a:rPr lang="en-US"/>
              <a:pPr>
                <a:defRPr/>
              </a:pPr>
              <a:t>‹#›</a:t>
            </a:fld>
            <a:endParaRPr lang="en-US"/>
          </a:p>
        </p:txBody>
      </p:sp>
    </p:spTree>
    <p:extLst>
      <p:ext uri="{BB962C8B-B14F-4D97-AF65-F5344CB8AC3E}">
        <p14:creationId xmlns:p14="http://schemas.microsoft.com/office/powerpoint/2010/main" val="228088508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83F0202D-1581-47F9-9882-8551764B4CCE}" type="slidenum">
              <a:rPr lang="en-US"/>
              <a:pPr>
                <a:defRPr/>
              </a:pPr>
              <a:t>‹#›</a:t>
            </a:fld>
            <a:endParaRPr lang="en-US"/>
          </a:p>
        </p:txBody>
      </p:sp>
    </p:spTree>
    <p:extLst>
      <p:ext uri="{BB962C8B-B14F-4D97-AF65-F5344CB8AC3E}">
        <p14:creationId xmlns:p14="http://schemas.microsoft.com/office/powerpoint/2010/main" val="126828012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F630E4EB-F109-4D21-B6B0-80B7176A1241}" type="slidenum">
              <a:rPr lang="en-US"/>
              <a:pPr>
                <a:defRPr/>
              </a:pPr>
              <a:t>‹#›</a:t>
            </a:fld>
            <a:endParaRPr lang="en-US"/>
          </a:p>
        </p:txBody>
      </p:sp>
    </p:spTree>
    <p:extLst>
      <p:ext uri="{BB962C8B-B14F-4D97-AF65-F5344CB8AC3E}">
        <p14:creationId xmlns:p14="http://schemas.microsoft.com/office/powerpoint/2010/main" val="324533510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45B91C4E-7333-410F-A946-B5A13600C0BA}" type="slidenum">
              <a:rPr lang="en-US"/>
              <a:pPr>
                <a:defRPr/>
              </a:pPr>
              <a:t>‹#›</a:t>
            </a:fld>
            <a:endParaRPr lang="en-US"/>
          </a:p>
        </p:txBody>
      </p:sp>
    </p:spTree>
    <p:extLst>
      <p:ext uri="{BB962C8B-B14F-4D97-AF65-F5344CB8AC3E}">
        <p14:creationId xmlns:p14="http://schemas.microsoft.com/office/powerpoint/2010/main" val="292614991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ABF4748E-410F-4E02-92F0-562C7BF68F65}" type="slidenum">
              <a:rPr lang="en-US"/>
              <a:pPr>
                <a:defRPr/>
              </a:pPr>
              <a:t>‹#›</a:t>
            </a:fld>
            <a:endParaRPr lang="en-US"/>
          </a:p>
        </p:txBody>
      </p:sp>
    </p:spTree>
    <p:extLst>
      <p:ext uri="{BB962C8B-B14F-4D97-AF65-F5344CB8AC3E}">
        <p14:creationId xmlns:p14="http://schemas.microsoft.com/office/powerpoint/2010/main" val="35510568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E9C23011-737D-4704-8244-7C28396B7E73}" type="slidenum">
              <a:rPr lang="en-US"/>
              <a:pPr>
                <a:defRPr/>
              </a:pPr>
              <a:t>‹#›</a:t>
            </a:fld>
            <a:endParaRPr lang="en-US"/>
          </a:p>
        </p:txBody>
      </p:sp>
    </p:spTree>
    <p:extLst>
      <p:ext uri="{BB962C8B-B14F-4D97-AF65-F5344CB8AC3E}">
        <p14:creationId xmlns:p14="http://schemas.microsoft.com/office/powerpoint/2010/main" val="309690370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70563" y="1471613"/>
            <a:ext cx="1624012" cy="1831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95350" y="1471613"/>
            <a:ext cx="4722813" cy="1831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33CB4BE8-3999-450F-B2E0-3B8D90C54F9C}" type="slidenum">
              <a:rPr lang="en-US"/>
              <a:pPr>
                <a:defRPr/>
              </a:pPr>
              <a:t>‹#›</a:t>
            </a:fld>
            <a:endParaRPr lang="en-US"/>
          </a:p>
        </p:txBody>
      </p:sp>
    </p:spTree>
    <p:extLst>
      <p:ext uri="{BB962C8B-B14F-4D97-AF65-F5344CB8AC3E}">
        <p14:creationId xmlns:p14="http://schemas.microsoft.com/office/powerpoint/2010/main" val="346692764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1C97127C-2745-49BD-85FC-D669C89D89E1}" type="slidenum">
              <a:rPr lang="en-US"/>
              <a:pPr>
                <a:defRPr/>
              </a:pPr>
              <a:t>‹#›</a:t>
            </a:fld>
            <a:endParaRPr lang="en-US"/>
          </a:p>
        </p:txBody>
      </p:sp>
    </p:spTree>
    <p:extLst>
      <p:ext uri="{BB962C8B-B14F-4D97-AF65-F5344CB8AC3E}">
        <p14:creationId xmlns:p14="http://schemas.microsoft.com/office/powerpoint/2010/main" val="250223768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41D4267E-9071-4A29-A096-DF961D49B719}" type="slidenum">
              <a:rPr lang="en-US"/>
              <a:pPr>
                <a:defRPr/>
              </a:pPr>
              <a:t>‹#›</a:t>
            </a:fld>
            <a:endParaRPr lang="en-US"/>
          </a:p>
        </p:txBody>
      </p:sp>
    </p:spTree>
    <p:extLst>
      <p:ext uri="{BB962C8B-B14F-4D97-AF65-F5344CB8AC3E}">
        <p14:creationId xmlns:p14="http://schemas.microsoft.com/office/powerpoint/2010/main" val="334814182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A6DB16DF-964E-4BAF-86F0-95FC52A9F18B}" type="slidenum">
              <a:rPr lang="en-US"/>
              <a:pPr>
                <a:defRPr/>
              </a:pPr>
              <a:t>‹#›</a:t>
            </a:fld>
            <a:endParaRPr lang="en-US"/>
          </a:p>
        </p:txBody>
      </p:sp>
    </p:spTree>
    <p:extLst>
      <p:ext uri="{BB962C8B-B14F-4D97-AF65-F5344CB8AC3E}">
        <p14:creationId xmlns:p14="http://schemas.microsoft.com/office/powerpoint/2010/main" val="328466146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95350" y="2389188"/>
            <a:ext cx="3173413" cy="91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21163" y="2389188"/>
            <a:ext cx="3173412" cy="91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9BC2B033-B822-4B3C-ACCD-6C163C49BC08}" type="slidenum">
              <a:rPr lang="en-US"/>
              <a:pPr>
                <a:defRPr/>
              </a:pPr>
              <a:t>‹#›</a:t>
            </a:fld>
            <a:endParaRPr lang="en-US"/>
          </a:p>
        </p:txBody>
      </p:sp>
    </p:spTree>
    <p:extLst>
      <p:ext uri="{BB962C8B-B14F-4D97-AF65-F5344CB8AC3E}">
        <p14:creationId xmlns:p14="http://schemas.microsoft.com/office/powerpoint/2010/main" val="23116035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B67C9DDC-7780-4A6B-8026-7938B0CBDCDE}" type="slidenum">
              <a:rPr lang="en-US"/>
              <a:pPr>
                <a:defRPr/>
              </a:pPr>
              <a:t>‹#›</a:t>
            </a:fld>
            <a:endParaRPr lang="en-US"/>
          </a:p>
        </p:txBody>
      </p:sp>
    </p:spTree>
    <p:extLst>
      <p:ext uri="{BB962C8B-B14F-4D97-AF65-F5344CB8AC3E}">
        <p14:creationId xmlns:p14="http://schemas.microsoft.com/office/powerpoint/2010/main" val="158884673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BCDFB991-23E8-4E58-B385-69D4AD9BF536}" type="slidenum">
              <a:rPr lang="en-US"/>
              <a:pPr>
                <a:defRPr/>
              </a:pPr>
              <a:t>‹#›</a:t>
            </a:fld>
            <a:endParaRPr lang="en-US"/>
          </a:p>
        </p:txBody>
      </p:sp>
    </p:spTree>
    <p:extLst>
      <p:ext uri="{BB962C8B-B14F-4D97-AF65-F5344CB8AC3E}">
        <p14:creationId xmlns:p14="http://schemas.microsoft.com/office/powerpoint/2010/main" val="245594608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4819212D-EB67-462C-902D-9468748C32F3}" type="slidenum">
              <a:rPr lang="en-US"/>
              <a:pPr>
                <a:defRPr/>
              </a:pPr>
              <a:t>‹#›</a:t>
            </a:fld>
            <a:endParaRPr lang="en-US"/>
          </a:p>
        </p:txBody>
      </p:sp>
    </p:spTree>
    <p:extLst>
      <p:ext uri="{BB962C8B-B14F-4D97-AF65-F5344CB8AC3E}">
        <p14:creationId xmlns:p14="http://schemas.microsoft.com/office/powerpoint/2010/main" val="3493164795"/>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49EB88CC-8097-4D81-89AD-EEB33849B73A}" type="slidenum">
              <a:rPr lang="en-US"/>
              <a:pPr>
                <a:defRPr/>
              </a:pPr>
              <a:t>‹#›</a:t>
            </a:fld>
            <a:endParaRPr lang="en-US"/>
          </a:p>
        </p:txBody>
      </p:sp>
    </p:spTree>
    <p:extLst>
      <p:ext uri="{BB962C8B-B14F-4D97-AF65-F5344CB8AC3E}">
        <p14:creationId xmlns:p14="http://schemas.microsoft.com/office/powerpoint/2010/main" val="630679312"/>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67FEFF06-C289-42E2-B61B-0317EA62A6EB}" type="slidenum">
              <a:rPr lang="en-US"/>
              <a:pPr>
                <a:defRPr/>
              </a:pPr>
              <a:t>‹#›</a:t>
            </a:fld>
            <a:endParaRPr lang="en-US"/>
          </a:p>
        </p:txBody>
      </p:sp>
    </p:spTree>
    <p:extLst>
      <p:ext uri="{BB962C8B-B14F-4D97-AF65-F5344CB8AC3E}">
        <p14:creationId xmlns:p14="http://schemas.microsoft.com/office/powerpoint/2010/main" val="309197087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BFBA784B-018A-4D78-93D9-D9A719C9F8C4}" type="slidenum">
              <a:rPr lang="en-US"/>
              <a:pPr>
                <a:defRPr/>
              </a:pPr>
              <a:t>‹#›</a:t>
            </a:fld>
            <a:endParaRPr lang="en-US"/>
          </a:p>
        </p:txBody>
      </p:sp>
    </p:spTree>
    <p:extLst>
      <p:ext uri="{BB962C8B-B14F-4D97-AF65-F5344CB8AC3E}">
        <p14:creationId xmlns:p14="http://schemas.microsoft.com/office/powerpoint/2010/main" val="68568594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70563" y="1471613"/>
            <a:ext cx="1624012" cy="1831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95350" y="1471613"/>
            <a:ext cx="4722813" cy="1831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74693D4E-9DEA-44BF-B324-5BFB3DBB2F7B}" type="slidenum">
              <a:rPr lang="en-US"/>
              <a:pPr>
                <a:defRPr/>
              </a:pPr>
              <a:t>‹#›</a:t>
            </a:fld>
            <a:endParaRPr lang="en-US"/>
          </a:p>
        </p:txBody>
      </p:sp>
    </p:spTree>
    <p:extLst>
      <p:ext uri="{BB962C8B-B14F-4D97-AF65-F5344CB8AC3E}">
        <p14:creationId xmlns:p14="http://schemas.microsoft.com/office/powerpoint/2010/main" val="254492802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7C7AA8C5-8368-4FE9-AEE5-BEB7DB7636D0}" type="slidenum">
              <a:rPr lang="en-US"/>
              <a:pPr>
                <a:defRPr/>
              </a:pPr>
              <a:t>‹#›</a:t>
            </a:fld>
            <a:endParaRPr lang="en-US"/>
          </a:p>
        </p:txBody>
      </p:sp>
    </p:spTree>
    <p:extLst>
      <p:ext uri="{BB962C8B-B14F-4D97-AF65-F5344CB8AC3E}">
        <p14:creationId xmlns:p14="http://schemas.microsoft.com/office/powerpoint/2010/main" val="63199877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30D9F3EE-9662-4516-96F3-B2C079656F72}" type="slidenum">
              <a:rPr lang="en-US"/>
              <a:pPr>
                <a:defRPr/>
              </a:pPr>
              <a:t>‹#›</a:t>
            </a:fld>
            <a:endParaRPr lang="en-US"/>
          </a:p>
        </p:txBody>
      </p:sp>
    </p:spTree>
    <p:extLst>
      <p:ext uri="{BB962C8B-B14F-4D97-AF65-F5344CB8AC3E}">
        <p14:creationId xmlns:p14="http://schemas.microsoft.com/office/powerpoint/2010/main" val="363532200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E8C0BCB8-C8B5-4276-9D78-573325F612BB}" type="slidenum">
              <a:rPr lang="en-US"/>
              <a:pPr>
                <a:defRPr/>
              </a:pPr>
              <a:t>‹#›</a:t>
            </a:fld>
            <a:endParaRPr lang="en-US"/>
          </a:p>
        </p:txBody>
      </p:sp>
    </p:spTree>
    <p:extLst>
      <p:ext uri="{BB962C8B-B14F-4D97-AF65-F5344CB8AC3E}">
        <p14:creationId xmlns:p14="http://schemas.microsoft.com/office/powerpoint/2010/main" val="99710183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00113" y="2400300"/>
            <a:ext cx="3173412" cy="909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25925" y="2400300"/>
            <a:ext cx="3175000" cy="909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2CB9558F-3202-4E04-9E95-24A8F9D406C6}" type="slidenum">
              <a:rPr lang="en-US"/>
              <a:pPr>
                <a:defRPr/>
              </a:pPr>
              <a:t>‹#›</a:t>
            </a:fld>
            <a:endParaRPr lang="en-US"/>
          </a:p>
        </p:txBody>
      </p:sp>
    </p:spTree>
    <p:extLst>
      <p:ext uri="{BB962C8B-B14F-4D97-AF65-F5344CB8AC3E}">
        <p14:creationId xmlns:p14="http://schemas.microsoft.com/office/powerpoint/2010/main" val="748773793"/>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D3BB9CB1-0289-4710-96C3-6443A26D3389}" type="slidenum">
              <a:rPr lang="en-US"/>
              <a:pPr>
                <a:defRPr/>
              </a:pPr>
              <a:t>‹#›</a:t>
            </a:fld>
            <a:endParaRPr lang="en-US"/>
          </a:p>
        </p:txBody>
      </p:sp>
    </p:spTree>
    <p:extLst>
      <p:ext uri="{BB962C8B-B14F-4D97-AF65-F5344CB8AC3E}">
        <p14:creationId xmlns:p14="http://schemas.microsoft.com/office/powerpoint/2010/main" val="186570808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10C5CC18-800E-414E-9F15-1496CAE3421A}" type="slidenum">
              <a:rPr lang="en-US"/>
              <a:pPr>
                <a:defRPr/>
              </a:pPr>
              <a:t>‹#›</a:t>
            </a:fld>
            <a:endParaRPr lang="en-US"/>
          </a:p>
        </p:txBody>
      </p:sp>
    </p:spTree>
    <p:extLst>
      <p:ext uri="{BB962C8B-B14F-4D97-AF65-F5344CB8AC3E}">
        <p14:creationId xmlns:p14="http://schemas.microsoft.com/office/powerpoint/2010/main" val="259422480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AE01D723-986A-45B3-9321-1A564251D63B}" type="slidenum">
              <a:rPr lang="en-US"/>
              <a:pPr>
                <a:defRPr/>
              </a:pPr>
              <a:t>‹#›</a:t>
            </a:fld>
            <a:endParaRPr lang="en-US"/>
          </a:p>
        </p:txBody>
      </p:sp>
    </p:spTree>
    <p:extLst>
      <p:ext uri="{BB962C8B-B14F-4D97-AF65-F5344CB8AC3E}">
        <p14:creationId xmlns:p14="http://schemas.microsoft.com/office/powerpoint/2010/main" val="276192657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0D3A1D9B-FBEC-4A99-8114-D5FD244B1845}" type="slidenum">
              <a:rPr lang="en-US"/>
              <a:pPr>
                <a:defRPr/>
              </a:pPr>
              <a:t>‹#›</a:t>
            </a:fld>
            <a:endParaRPr lang="en-US"/>
          </a:p>
        </p:txBody>
      </p:sp>
    </p:spTree>
    <p:extLst>
      <p:ext uri="{BB962C8B-B14F-4D97-AF65-F5344CB8AC3E}">
        <p14:creationId xmlns:p14="http://schemas.microsoft.com/office/powerpoint/2010/main" val="186427173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E1BC1927-6D9E-4721-85C8-692342CD9FB8}" type="slidenum">
              <a:rPr lang="en-US"/>
              <a:pPr>
                <a:defRPr/>
              </a:pPr>
              <a:t>‹#›</a:t>
            </a:fld>
            <a:endParaRPr lang="en-US"/>
          </a:p>
        </p:txBody>
      </p:sp>
    </p:spTree>
    <p:extLst>
      <p:ext uri="{BB962C8B-B14F-4D97-AF65-F5344CB8AC3E}">
        <p14:creationId xmlns:p14="http://schemas.microsoft.com/office/powerpoint/2010/main" val="3118465168"/>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D76E250D-C0C9-46B9-AC1F-D9004B40D2FF}" type="slidenum">
              <a:rPr lang="en-US"/>
              <a:pPr>
                <a:defRPr/>
              </a:pPr>
              <a:t>‹#›</a:t>
            </a:fld>
            <a:endParaRPr lang="en-US"/>
          </a:p>
        </p:txBody>
      </p:sp>
    </p:spTree>
    <p:extLst>
      <p:ext uri="{BB962C8B-B14F-4D97-AF65-F5344CB8AC3E}">
        <p14:creationId xmlns:p14="http://schemas.microsoft.com/office/powerpoint/2010/main" val="321273800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76913" y="1470025"/>
            <a:ext cx="1624012" cy="18399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00113" y="1470025"/>
            <a:ext cx="4724400" cy="18399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577B45AC-7B54-4ECA-9B9F-5CD8FF777358}" type="slidenum">
              <a:rPr lang="en-US"/>
              <a:pPr>
                <a:defRPr/>
              </a:pPr>
              <a:t>‹#›</a:t>
            </a:fld>
            <a:endParaRPr lang="en-US"/>
          </a:p>
        </p:txBody>
      </p:sp>
    </p:spTree>
    <p:extLst>
      <p:ext uri="{BB962C8B-B14F-4D97-AF65-F5344CB8AC3E}">
        <p14:creationId xmlns:p14="http://schemas.microsoft.com/office/powerpoint/2010/main" val="375228516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6636534B-4C7E-44E1-894A-7D9F78DB6A0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28121975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65AD17E4-65D4-4F39-84AF-9778C78991AA}"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366879612"/>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388475BF-8FB1-4DAA-8914-19A6E6610886}"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95705149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20672668-1EC8-4D0F-BE85-F1E954A8B267}"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536214377"/>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8CBCC6B6-624E-46A9-89FA-EFCE8984965F}" type="slidenum">
              <a:rPr lang="en-US"/>
              <a:pPr>
                <a:defRPr/>
              </a:pPr>
              <a:t>‹#›</a:t>
            </a:fld>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14553658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2F9D868C-9DEB-4481-962A-554A5C2D1FA6}" type="slidenum">
              <a:rPr lang="en-US"/>
              <a:pPr>
                <a:defRPr/>
              </a:pPr>
              <a:t>‹#›</a:t>
            </a:fld>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923616628"/>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C211E62A-38FF-4A59-A0A1-968D5006C519}" type="slidenum">
              <a:rPr lang="en-US"/>
              <a:pPr>
                <a:defRPr/>
              </a:pPr>
              <a:t>‹#›</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797898992"/>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1819FF4E-8F98-4FE5-8138-94CCB97FEDA2}"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918159750"/>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70C4E3CA-0524-4E9D-96B9-B76E98377FE8}"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507564872"/>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48BB8854-4AF3-4079-AB1B-F425381CE5D7}"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78339919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F18D0FBD-6DEF-46B1-830B-BB4BCBB759E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42147643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5483225" cy="7762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314450"/>
            <a:ext cx="7635875" cy="4525963"/>
          </a:xfrm>
        </p:spPr>
        <p:txBody>
          <a:bodyPr/>
          <a:lstStyle/>
          <a:p>
            <a:pPr lvl="0"/>
            <a:endParaRPr lang="en-US" noProof="0"/>
          </a:p>
        </p:txBody>
      </p:sp>
      <p:sp>
        <p:nvSpPr>
          <p:cNvPr id="4" name="Slide Number Placeholder 5"/>
          <p:cNvSpPr>
            <a:spLocks noGrp="1"/>
          </p:cNvSpPr>
          <p:nvPr>
            <p:ph type="sldNum" sz="quarter" idx="10"/>
          </p:nvPr>
        </p:nvSpPr>
        <p:spPr>
          <a:ln/>
        </p:spPr>
        <p:txBody>
          <a:bodyPr/>
          <a:lstStyle>
            <a:lvl1pPr>
              <a:defRPr/>
            </a:lvl1pPr>
          </a:lstStyle>
          <a:p>
            <a:pPr>
              <a:defRPr/>
            </a:pPr>
            <a:fld id="{489049B3-EF89-4423-985F-22FB605B8F48}"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814656401"/>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23590620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0013567"/>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92707522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06463" y="3914775"/>
            <a:ext cx="3135312" cy="577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94175" y="3914775"/>
            <a:ext cx="3135313" cy="577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3102951"/>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6769577"/>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23137919"/>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18386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78782058"/>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02312497"/>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48234619"/>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21350" y="2922588"/>
            <a:ext cx="1608138" cy="15700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93763" y="2922588"/>
            <a:ext cx="4675187" cy="15700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3737308"/>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E689DA54-298A-4A65-A83D-48FE0CF641EE}"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853662760"/>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D719152B-DDBC-4094-B60D-7BE2014274A6}"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770113486"/>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84AD3C78-DAB6-4E4A-A896-D18EFB5A0E9C}"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482639341"/>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AE91456D-CE05-4792-A802-50E4CC675F72}"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039714240"/>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8293AE28-0DB0-48AB-8222-AF4C2B1DB658}" type="slidenum">
              <a:rPr lang="en-US"/>
              <a:pPr>
                <a:defRPr/>
              </a:pPr>
              <a:t>‹#›</a:t>
            </a:fld>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781186484"/>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187E00C5-9B0A-4464-B5B8-477B0443D511}" type="slidenum">
              <a:rPr lang="en-US"/>
              <a:pPr>
                <a:defRPr/>
              </a:pPr>
              <a:t>‹#›</a:t>
            </a:fld>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4253106636"/>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0D2D8B72-A91D-4612-ADC3-2432817AD7A5}" type="slidenum">
              <a:rPr lang="en-US"/>
              <a:pPr>
                <a:defRPr/>
              </a:pPr>
              <a:t>‹#›</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70295746"/>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4B9F6ADF-760A-44B1-806B-609BB23085CA}"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51320822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42081FF6-E797-4973-BB62-8E5604B8C44C}"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601741710"/>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DBB3D7BB-5C60-44D0-B21E-6B39937164D2}"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274842365"/>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A830505F-4C1B-4376-A3A6-363C72E32C28}"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4086712795"/>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C7893C46-A52D-4403-8027-6ED9D4179958}"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12456493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E85B1336-1DF9-4A2F-8AB2-74C762694B3D}"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537183509"/>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6B11F681-DD9B-4258-A47A-6971186494F6}"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962650007"/>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3C971C74-719E-4FC1-B617-BC42C1723590}"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07819179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A3AAC194-1B62-4189-88CA-F462CA09432C}" type="slidenum">
              <a:rPr lang="en-US"/>
              <a:pPr>
                <a:defRPr/>
              </a:pPr>
              <a:t>‹#›</a:t>
            </a:fld>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48862463"/>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4D37BDE6-EDCB-4D98-A602-1635255B5F2A}" type="slidenum">
              <a:rPr lang="en-US"/>
              <a:pPr>
                <a:defRPr/>
              </a:pPr>
              <a:t>‹#›</a:t>
            </a:fld>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499416530"/>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7B4A2E11-C3B4-4C7F-ABB8-B105168821CB}" type="slidenum">
              <a:rPr lang="en-US"/>
              <a:pPr>
                <a:defRPr/>
              </a:pPr>
              <a:t>‹#›</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879590535"/>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F130A97D-4AAE-4973-93A8-9181523CCE3A}"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785426249"/>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D90B3BB9-C3E3-4722-9E3D-5C4DE5955ECB}"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361464819"/>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BF5DA915-98CD-439B-902E-DCB64D99B5E1}"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02782177"/>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1062AF73-F311-408E-ACA2-B91B6E87DEA7}"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466965134"/>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5483225" cy="7762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314450"/>
            <a:ext cx="7635875" cy="4525963"/>
          </a:xfrm>
        </p:spPr>
        <p:txBody>
          <a:bodyPr/>
          <a:lstStyle/>
          <a:p>
            <a:pPr lvl="0"/>
            <a:endParaRPr lang="en-US" noProof="0"/>
          </a:p>
        </p:txBody>
      </p:sp>
      <p:sp>
        <p:nvSpPr>
          <p:cNvPr id="4" name="Slide Number Placeholder 5"/>
          <p:cNvSpPr>
            <a:spLocks noGrp="1"/>
          </p:cNvSpPr>
          <p:nvPr>
            <p:ph type="sldNum" sz="quarter" idx="10"/>
          </p:nvPr>
        </p:nvSpPr>
        <p:spPr>
          <a:ln/>
        </p:spPr>
        <p:txBody>
          <a:bodyPr/>
          <a:lstStyle>
            <a:lvl1pPr>
              <a:defRPr/>
            </a:lvl1pPr>
          </a:lstStyle>
          <a:p>
            <a:pPr>
              <a:defRPr/>
            </a:pPr>
            <a:fld id="{92AE7504-2EE4-4EC6-9657-650D455701C1}"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23555918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F9362409-D1BA-472C-BBB4-25912BE35FFB}" type="slidenum">
              <a:rPr lang="en-US"/>
              <a:pPr>
                <a:defRPr/>
              </a:pPr>
              <a:t>‹#›</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794441083"/>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0421FDA4-504B-4A5C-B050-9DF5B361D69D}" type="slidenum">
              <a:rPr lang="en-US"/>
              <a:pPr>
                <a:defRPr/>
              </a:pPr>
              <a:t>‹#›</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913641453"/>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BC2D758A-0362-4321-A62A-3784D9653C2C}" type="slidenum">
              <a:rPr lang="en-US"/>
              <a:pPr>
                <a:defRPr/>
              </a:pPr>
              <a:t>‹#›</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673932871"/>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5988" y="1600200"/>
            <a:ext cx="2544762" cy="368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13150" y="1600200"/>
            <a:ext cx="2546350" cy="368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41451BD0-494B-4302-99A9-3F22F2E313F8}" type="slidenum">
              <a:rPr lang="en-US"/>
              <a:pPr>
                <a:defRPr/>
              </a:pPr>
              <a:t>‹#›</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739345020"/>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EE36AF6C-BAD4-4208-A843-F3635678469A}" type="slidenum">
              <a:rPr lang="en-US"/>
              <a:pPr>
                <a:defRPr/>
              </a:pPr>
              <a:t>‹#›</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65081951"/>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37EF23AE-0F3E-47FE-B11B-90FCA07D28E9}" type="slidenum">
              <a:rPr lang="en-US"/>
              <a:pPr>
                <a:defRPr/>
              </a:pPr>
              <a:t>‹#›</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56279374"/>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3B31339C-7386-46B7-B488-66228B9ABEC4}" type="slidenum">
              <a:rPr lang="en-US"/>
              <a:pPr>
                <a:defRPr/>
              </a:pPr>
              <a:t>‹#›</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704841105"/>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204E889A-A203-4207-9DE3-82DF7FD68CA3}" type="slidenum">
              <a:rPr lang="en-US"/>
              <a:pPr>
                <a:defRPr/>
              </a:pPr>
              <a:t>‹#›</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489852173"/>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214699B1-5954-454E-8211-20D08182073E}" type="slidenum">
              <a:rPr lang="en-US"/>
              <a:pPr>
                <a:defRPr/>
              </a:pPr>
              <a:t>‹#›</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289805171"/>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7AD943DD-7357-4020-8641-A81CC9E8C6C5}" type="slidenum">
              <a:rPr lang="en-US"/>
              <a:pPr>
                <a:defRPr/>
              </a:pPr>
              <a:t>‹#›</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4013131775"/>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29200" y="219075"/>
            <a:ext cx="1370013" cy="50625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5988" y="219075"/>
            <a:ext cx="3960812" cy="50625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843B38D0-6290-4C90-A48C-124C652BA8AF}" type="slidenum">
              <a:rPr lang="en-US"/>
              <a:pPr>
                <a:defRPr/>
              </a:pPr>
              <a:t>‹#›</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557873084"/>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5988" y="219075"/>
            <a:ext cx="5483225" cy="7969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5988" y="1600200"/>
            <a:ext cx="5243512" cy="3681413"/>
          </a:xfrm>
        </p:spPr>
        <p:txBody>
          <a:bodyPr/>
          <a:lstStyle/>
          <a:p>
            <a:pPr lvl="0"/>
            <a:endParaRPr lang="en-US" noProof="0" smtClean="0"/>
          </a:p>
        </p:txBody>
      </p:sp>
      <p:sp>
        <p:nvSpPr>
          <p:cNvPr id="4" name="Slide Number Placeholder 5"/>
          <p:cNvSpPr>
            <a:spLocks noGrp="1"/>
          </p:cNvSpPr>
          <p:nvPr>
            <p:ph type="sldNum" sz="quarter" idx="10"/>
          </p:nvPr>
        </p:nvSpPr>
        <p:spPr>
          <a:ln/>
        </p:spPr>
        <p:txBody>
          <a:bodyPr/>
          <a:lstStyle>
            <a:lvl1pPr>
              <a:defRPr/>
            </a:lvl1pPr>
          </a:lstStyle>
          <a:p>
            <a:pPr>
              <a:defRPr/>
            </a:pPr>
            <a:fld id="{18DE0C60-CC6D-417C-AC89-74F5791638F9}" type="slidenum">
              <a:rPr lang="en-US"/>
              <a:pPr>
                <a:defRPr/>
              </a:pPr>
              <a:t>‹#›</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4009136786"/>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Tree>
    <p:extLst>
      <p:ext uri="{BB962C8B-B14F-4D97-AF65-F5344CB8AC3E}">
        <p14:creationId xmlns:p14="http://schemas.microsoft.com/office/powerpoint/2010/main" val="3358444156"/>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E51DBDE8-4235-4E14-A0F7-6CC8098B94D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4149858590"/>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7880BED6-9585-43AD-952C-0BC6F39F2850}"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663027619"/>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58D733FF-ED57-48D3-B57F-CBB2656831AD}"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556545763"/>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844A6711-4F3E-41A7-B84E-C5216E45FB6D}"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583725037"/>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F76CD978-6B0A-4D6D-8A2D-EF7DC29AD2CF}" type="slidenum">
              <a:rPr lang="en-US"/>
              <a:pPr>
                <a:defRPr/>
              </a:pPr>
              <a:t>‹#›</a:t>
            </a:fld>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4194577057"/>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1D48A904-FEB7-4D76-8D48-81AE13615A61}" type="slidenum">
              <a:rPr lang="en-US"/>
              <a:pPr>
                <a:defRPr/>
              </a:pPr>
              <a:t>‹#›</a:t>
            </a:fld>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284730434"/>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547021C0-3DDD-4E81-B58D-00286A29E097}" type="slidenum">
              <a:rPr lang="en-US"/>
              <a:pPr>
                <a:defRPr/>
              </a:pPr>
              <a:t>‹#›</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4021846566"/>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6F9550B2-529D-465E-96E9-9B18C3F826AB}"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40205435"/>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5850B957-867A-4A81-89E8-0C5D96A5A5FD}"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010116862"/>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9DF73A77-6B8E-468F-ADD2-1A8CF15C280A}"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758202044"/>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7E49EFCF-C991-456A-A8AB-DB4D00861638}"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144929879"/>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5483225" cy="7762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314450"/>
            <a:ext cx="7635875" cy="4525963"/>
          </a:xfrm>
        </p:spPr>
        <p:txBody>
          <a:bodyPr/>
          <a:lstStyle/>
          <a:p>
            <a:pPr lvl="0"/>
            <a:endParaRPr lang="en-US" noProof="0"/>
          </a:p>
        </p:txBody>
      </p:sp>
      <p:sp>
        <p:nvSpPr>
          <p:cNvPr id="4" name="Slide Number Placeholder 5"/>
          <p:cNvSpPr>
            <a:spLocks noGrp="1"/>
          </p:cNvSpPr>
          <p:nvPr>
            <p:ph type="sldNum" sz="quarter" idx="10"/>
          </p:nvPr>
        </p:nvSpPr>
        <p:spPr>
          <a:ln/>
        </p:spPr>
        <p:txBody>
          <a:bodyPr/>
          <a:lstStyle>
            <a:lvl1pPr>
              <a:defRPr/>
            </a:lvl1pPr>
          </a:lstStyle>
          <a:p>
            <a:pPr>
              <a:defRPr/>
            </a:pPr>
            <a:fld id="{7C55D98F-E61C-4448-9ED7-0191910E94B3}"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347525821"/>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539CB3FD-9F52-4D6D-8C25-4B8F766B3B6F}" type="slidenum">
              <a:rPr lang="en-US"/>
              <a:pPr>
                <a:defRPr/>
              </a:pPr>
              <a:t>‹#›</a:t>
            </a:fld>
            <a:endParaRPr lang="en-US"/>
          </a:p>
        </p:txBody>
      </p:sp>
      <p:sp>
        <p:nvSpPr>
          <p:cNvPr id="5" name="Rectangle 4"/>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047140174"/>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A579552E-F948-48DC-A5F1-B15239AC8EA6}" type="slidenum">
              <a:rPr lang="en-US"/>
              <a:pPr>
                <a:defRPr/>
              </a:pPr>
              <a:t>‹#›</a:t>
            </a:fld>
            <a:endParaRPr lang="en-US"/>
          </a:p>
        </p:txBody>
      </p:sp>
      <p:sp>
        <p:nvSpPr>
          <p:cNvPr id="5" name="Rectangle 4"/>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010440864"/>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989C9928-0E49-46BD-BFF8-097E8D8C5E5E}" type="slidenum">
              <a:rPr lang="en-US"/>
              <a:pPr>
                <a:defRPr/>
              </a:pPr>
              <a:t>‹#›</a:t>
            </a:fld>
            <a:endParaRPr lang="en-US"/>
          </a:p>
        </p:txBody>
      </p:sp>
      <p:sp>
        <p:nvSpPr>
          <p:cNvPr id="5" name="Rectangle 4"/>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001363532"/>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4619ED6B-A05A-4C95-AC14-564A2C0321B4}" type="slidenum">
              <a:rPr lang="en-US"/>
              <a:pPr>
                <a:defRPr/>
              </a:pPr>
              <a:t>‹#›</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477592231"/>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4FF0EA29-C892-46EF-A576-9776DD0A1026}" type="slidenum">
              <a:rPr lang="en-US"/>
              <a:pPr>
                <a:defRPr/>
              </a:pPr>
              <a:t>‹#›</a:t>
            </a:fld>
            <a:endParaRPr lang="en-US"/>
          </a:p>
        </p:txBody>
      </p:sp>
      <p:sp>
        <p:nvSpPr>
          <p:cNvPr id="8" name="Rectangle 7"/>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674123213"/>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3E800754-8875-421E-A3CA-24A662FBC49A}" type="slidenum">
              <a:rPr lang="en-US"/>
              <a:pPr>
                <a:defRPr/>
              </a:pPr>
              <a:t>‹#›</a:t>
            </a:fld>
            <a:endParaRPr lang="en-US"/>
          </a:p>
        </p:txBody>
      </p:sp>
      <p:sp>
        <p:nvSpPr>
          <p:cNvPr id="4" name="Rectangle 3"/>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599780723"/>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6D12CE32-04C4-4D95-B7F3-5A0860E33B64}" type="slidenum">
              <a:rPr lang="en-US"/>
              <a:pPr>
                <a:defRPr/>
              </a:pPr>
              <a:t>‹#›</a:t>
            </a:fld>
            <a:endParaRPr lang="en-US"/>
          </a:p>
        </p:txBody>
      </p:sp>
      <p:sp>
        <p:nvSpPr>
          <p:cNvPr id="3" name="Rectangle 2"/>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796193271"/>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6A09E309-0147-459B-B2B8-5F39B3A0330E}" type="slidenum">
              <a:rPr lang="en-US"/>
              <a:pPr>
                <a:defRPr/>
              </a:pPr>
              <a:t>‹#›</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944948660"/>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3A929489-5FD4-4DBF-88F3-BCB23B8197DE}" type="slidenum">
              <a:rPr lang="en-US"/>
              <a:pPr>
                <a:defRPr/>
              </a:pPr>
              <a:t>‹#›</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030808573"/>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E2A7BC72-3703-4C88-879B-9329481FA3CB}" type="slidenum">
              <a:rPr lang="en-US"/>
              <a:pPr>
                <a:defRPr/>
              </a:pPr>
              <a:t>‹#›</a:t>
            </a:fld>
            <a:endParaRPr lang="en-US"/>
          </a:p>
        </p:txBody>
      </p:sp>
      <p:sp>
        <p:nvSpPr>
          <p:cNvPr id="5" name="Rectangle 4"/>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653835677"/>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6F9AEA90-534F-467B-97C8-48F4366C7257}" type="slidenum">
              <a:rPr lang="en-US"/>
              <a:pPr>
                <a:defRPr/>
              </a:pPr>
              <a:t>‹#›</a:t>
            </a:fld>
            <a:endParaRPr lang="en-US"/>
          </a:p>
        </p:txBody>
      </p:sp>
      <p:sp>
        <p:nvSpPr>
          <p:cNvPr id="5" name="Rectangle 4"/>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550294026"/>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5483225" cy="7762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314450"/>
            <a:ext cx="7635875" cy="4525963"/>
          </a:xfrm>
        </p:spPr>
        <p:txBody>
          <a:bodyPr/>
          <a:lstStyle/>
          <a:p>
            <a:pPr lvl="0"/>
            <a:endParaRPr lang="en-US" noProof="0"/>
          </a:p>
        </p:txBody>
      </p:sp>
      <p:sp>
        <p:nvSpPr>
          <p:cNvPr id="4" name="Slide Number Placeholder 5"/>
          <p:cNvSpPr>
            <a:spLocks noGrp="1"/>
          </p:cNvSpPr>
          <p:nvPr>
            <p:ph type="sldNum" sz="quarter" idx="10"/>
          </p:nvPr>
        </p:nvSpPr>
        <p:spPr/>
        <p:txBody>
          <a:bodyPr/>
          <a:lstStyle>
            <a:lvl1pPr>
              <a:defRPr>
                <a:ea typeface="ＭＳ Ｐゴシック" pitchFamily="34" charset="-128"/>
              </a:defRPr>
            </a:lvl1pPr>
          </a:lstStyle>
          <a:p>
            <a:pPr>
              <a:defRPr/>
            </a:pPr>
            <a:fld id="{DA68AF4D-2CD7-4EEB-A863-22D3F8D8E841}" type="slidenum">
              <a:rPr lang="en-US"/>
              <a:pPr>
                <a:defRPr/>
              </a:pPr>
              <a:t>‹#›</a:t>
            </a:fld>
            <a:endParaRPr lang="en-US"/>
          </a:p>
        </p:txBody>
      </p:sp>
      <p:sp>
        <p:nvSpPr>
          <p:cNvPr id="5" name="Rectangle 4"/>
          <p:cNvSpPr>
            <a:spLocks noGrp="1" noChangeArrowheads="1"/>
          </p:cNvSpPr>
          <p:nvPr>
            <p:ph type="ftr" sz="quarter" idx="11"/>
          </p:nvPr>
        </p:nvSpPr>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194835681"/>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D5A6119F-01DE-4E11-B228-BC026769E83A}"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453938854"/>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A9228E54-9AAD-41F0-91AD-C90DC705A6D7}"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4095918688"/>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D11B9BAA-D5C0-4366-92D7-C93D366934BD}"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971300330"/>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5111573C-4C4F-4925-9D5B-B9306ECBACBE}"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651951731"/>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B60DEEBA-37D0-4456-BCE4-7EC72F241C7F}" type="slidenum">
              <a:rPr lang="en-US"/>
              <a:pPr>
                <a:defRPr/>
              </a:pPr>
              <a:t>‹#›</a:t>
            </a:fld>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362391175"/>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A225BEEF-B2EA-4519-8B43-1D4DD2B6F7BD}" type="slidenum">
              <a:rPr lang="en-US"/>
              <a:pPr>
                <a:defRPr/>
              </a:pPr>
              <a:t>‹#›</a:t>
            </a:fld>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84045191"/>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27C05D82-F1D2-43EC-B047-952C296F47D0}" type="slidenum">
              <a:rPr lang="en-US"/>
              <a:pPr>
                <a:defRPr/>
              </a:pPr>
              <a:t>‹#›</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140714645"/>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B2D6F460-ECB5-4EF6-B134-149A880CA0EF}"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298361456"/>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8D55C4C9-9B42-48DC-96EC-ADA78C62F01F}"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487423913"/>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7F4B9A5F-6E07-48D3-A983-2660BEEC21D4}"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484942638"/>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5E7485A5-1D5D-4C66-A3D7-D0BB6E38D678}"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962548593"/>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5483225" cy="7762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314450"/>
            <a:ext cx="7635875" cy="4525963"/>
          </a:xfrm>
        </p:spPr>
        <p:txBody>
          <a:bodyPr/>
          <a:lstStyle/>
          <a:p>
            <a:pPr lvl="0"/>
            <a:endParaRPr lang="en-US" noProof="0"/>
          </a:p>
        </p:txBody>
      </p:sp>
      <p:sp>
        <p:nvSpPr>
          <p:cNvPr id="4" name="Slide Number Placeholder 5"/>
          <p:cNvSpPr>
            <a:spLocks noGrp="1"/>
          </p:cNvSpPr>
          <p:nvPr>
            <p:ph type="sldNum" sz="quarter" idx="10"/>
          </p:nvPr>
        </p:nvSpPr>
        <p:spPr>
          <a:ln/>
        </p:spPr>
        <p:txBody>
          <a:bodyPr/>
          <a:lstStyle>
            <a:lvl1pPr>
              <a:defRPr/>
            </a:lvl1pPr>
          </a:lstStyle>
          <a:p>
            <a:pPr>
              <a:defRPr/>
            </a:pPr>
            <a:fld id="{D46440FC-7FB8-4C7F-BFDE-794DE3CF5AAD}"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232651670"/>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1559472B-A180-44B1-A692-3666D5D9DCAD}"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160174264"/>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3B27A300-A6CA-4B43-A3B3-2B55A23B1549}"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82232230"/>
      </p:ext>
    </p:extLst>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5E4BD976-68AC-4C31-A972-A1A2E1103851}"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613450399"/>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663D0208-C525-433A-AA16-68344E70C550}"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428780333"/>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F15A7649-B66C-4EE2-B9FB-F903C35BF9F8}" type="slidenum">
              <a:rPr lang="en-US"/>
              <a:pPr>
                <a:defRPr/>
              </a:pPr>
              <a:t>‹#›</a:t>
            </a:fld>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361052102"/>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AF38D579-37B0-4E4F-B05E-E6BEEF85D0A4}" type="slidenum">
              <a:rPr lang="en-US"/>
              <a:pPr>
                <a:defRPr/>
              </a:pPr>
              <a:t>‹#›</a:t>
            </a:fld>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387646755"/>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A45919A0-783F-4A75-B750-D3C115A9618C}" type="slidenum">
              <a:rPr lang="en-US"/>
              <a:pPr>
                <a:defRPr/>
              </a:pPr>
              <a:t>‹#›</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875104113"/>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EDD0F85A-006F-4613-80B8-F72255AF93B3}"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645875705"/>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5EEAC08C-A1F0-4168-8BD7-25D6CDA88667}"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960978581"/>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0F66569F-151B-471B-8CF7-E5407AE4D59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110836452"/>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BF781947-C073-404A-80CF-D33A8A4016C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021604036"/>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5483225" cy="7762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314450"/>
            <a:ext cx="7635875" cy="4525963"/>
          </a:xfrm>
        </p:spPr>
        <p:txBody>
          <a:bodyPr/>
          <a:lstStyle/>
          <a:p>
            <a:pPr lvl="0"/>
            <a:endParaRPr lang="en-US" noProof="0"/>
          </a:p>
        </p:txBody>
      </p:sp>
      <p:sp>
        <p:nvSpPr>
          <p:cNvPr id="4" name="Slide Number Placeholder 5"/>
          <p:cNvSpPr>
            <a:spLocks noGrp="1"/>
          </p:cNvSpPr>
          <p:nvPr>
            <p:ph type="sldNum" sz="quarter" idx="10"/>
          </p:nvPr>
        </p:nvSpPr>
        <p:spPr>
          <a:ln/>
        </p:spPr>
        <p:txBody>
          <a:bodyPr/>
          <a:lstStyle>
            <a:lvl1pPr>
              <a:defRPr/>
            </a:lvl1pPr>
          </a:lstStyle>
          <a:p>
            <a:pPr>
              <a:defRPr/>
            </a:pPr>
            <a:fld id="{2F4F1B2D-F46F-472B-A25F-34911C91DF31}"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007292564"/>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ea typeface="ＭＳ Ｐゴシック" pitchFamily="34" charset="-128"/>
              </a:defRPr>
            </a:lvl1pPr>
          </a:lstStyle>
          <a:p>
            <a:pPr>
              <a:defRPr/>
            </a:pPr>
            <a:fld id="{D976629F-C31C-4B26-BEE5-DB6278261914}" type="slidenum">
              <a:rPr lang="en-US"/>
              <a:pPr>
                <a:defRPr/>
              </a:pPr>
              <a:t>‹#›</a:t>
            </a:fld>
            <a:endParaRPr lang="en-US"/>
          </a:p>
        </p:txBody>
      </p:sp>
      <p:sp>
        <p:nvSpPr>
          <p:cNvPr id="5" name="Footer Placeholder 4"/>
          <p:cNvSpPr>
            <a:spLocks noGrp="1"/>
          </p:cNvSpPr>
          <p:nvPr>
            <p:ph type="ftr" sz="quarter" idx="11"/>
          </p:nvPr>
        </p:nvSpPr>
        <p:spPr/>
        <p:txBody>
          <a:bodyPr/>
          <a:lstStyle>
            <a:lvl1pPr>
              <a:defRPr>
                <a:latin typeface="Arial" pitchFamily="34" charset="0"/>
                <a:ea typeface="ＭＳ Ｐゴシック" pitchFamily="34" charset="-128"/>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4067994148"/>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5"/>
          <p:cNvSpPr>
            <a:spLocks noGrp="1"/>
          </p:cNvSpPr>
          <p:nvPr>
            <p:ph type="body" sz="quarter" idx="12"/>
          </p:nvPr>
        </p:nvSpPr>
        <p:spPr>
          <a:xfrm>
            <a:off x="914400" y="1524000"/>
            <a:ext cx="3581400" cy="4191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648200" y="1524000"/>
            <a:ext cx="35814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2"/>
          <p:cNvSpPr>
            <a:spLocks noGrp="1"/>
          </p:cNvSpPr>
          <p:nvPr>
            <p:ph type="sldNum" sz="quarter" idx="14"/>
          </p:nvPr>
        </p:nvSpPr>
        <p:spPr/>
        <p:txBody>
          <a:bodyPr/>
          <a:lstStyle>
            <a:lvl1pPr>
              <a:defRPr>
                <a:ea typeface="ＭＳ Ｐゴシック" pitchFamily="34" charset="-128"/>
              </a:defRPr>
            </a:lvl1pPr>
          </a:lstStyle>
          <a:p>
            <a:pPr>
              <a:defRPr/>
            </a:pPr>
            <a:fld id="{5405321C-A497-47C9-A8ED-9A323334B990}" type="slidenum">
              <a:rPr lang="en-US"/>
              <a:pPr>
                <a:defRPr/>
              </a:pPr>
              <a:t>‹#›</a:t>
            </a:fld>
            <a:endParaRPr lang="en-US" dirty="0"/>
          </a:p>
        </p:txBody>
      </p:sp>
      <p:sp>
        <p:nvSpPr>
          <p:cNvPr id="7" name="Footer Placeholder 3"/>
          <p:cNvSpPr>
            <a:spLocks noGrp="1"/>
          </p:cNvSpPr>
          <p:nvPr>
            <p:ph type="ftr" sz="quarter" idx="15"/>
          </p:nvPr>
        </p:nvSpPr>
        <p:spPr/>
        <p:txBody>
          <a:bodyPr/>
          <a:lstStyle>
            <a:lvl1pPr>
              <a:defRPr>
                <a:latin typeface="Arial" pitchFamily="34" charset="0"/>
                <a:ea typeface="ＭＳ Ｐゴシック" pitchFamily="34" charset="-128"/>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4289835848"/>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ea typeface="ＭＳ Ｐゴシック" pitchFamily="34" charset="-128"/>
              </a:defRPr>
            </a:lvl1pPr>
          </a:lstStyle>
          <a:p>
            <a:pPr>
              <a:defRPr/>
            </a:pPr>
            <a:fld id="{9AFC82D8-2636-4136-AEDD-318D75EF0320}" type="slidenum">
              <a:rPr lang="en-US"/>
              <a:pPr>
                <a:defRPr/>
              </a:pPr>
              <a:t>‹#›</a:t>
            </a:fld>
            <a:endParaRPr lang="en-US"/>
          </a:p>
        </p:txBody>
      </p:sp>
      <p:sp>
        <p:nvSpPr>
          <p:cNvPr id="4" name="Footer Placeholder 3"/>
          <p:cNvSpPr>
            <a:spLocks noGrp="1"/>
          </p:cNvSpPr>
          <p:nvPr>
            <p:ph type="ftr" sz="quarter" idx="11"/>
          </p:nvPr>
        </p:nvSpPr>
        <p:spPr/>
        <p:txBody>
          <a:bodyPr/>
          <a:lstStyle>
            <a:lvl1pPr>
              <a:defRPr>
                <a:latin typeface="Arial" pitchFamily="34" charset="0"/>
                <a:ea typeface="ＭＳ Ｐゴシック" pitchFamily="34" charset="-128"/>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728674833"/>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defTabSz="457200" eaLnBrk="0" hangingPunct="0">
              <a:spcBef>
                <a:spcPct val="20000"/>
              </a:spcBef>
              <a:spcAft>
                <a:spcPct val="20000"/>
              </a:spcAft>
              <a:buClr>
                <a:srgbClr val="FFFFFF"/>
              </a:buClr>
              <a:buFont typeface="Arial" charset="0"/>
              <a:buChar char="•"/>
              <a:defRPr>
                <a:ea typeface="ＭＳ Ｐゴシック"/>
                <a:cs typeface="ＭＳ Ｐゴシック"/>
              </a:defRPr>
            </a:lvl1pPr>
          </a:lstStyle>
          <a:p>
            <a:pPr>
              <a:defRPr/>
            </a:pPr>
            <a:fld id="{2D85BB63-F4A2-4D97-B94D-904DE7665889}" type="slidenum">
              <a:rPr lang="en-US"/>
              <a:pPr>
                <a:defRPr/>
              </a:pPr>
              <a:t>‹#›</a:t>
            </a:fld>
            <a:endParaRPr lang="en-US" dirty="0"/>
          </a:p>
        </p:txBody>
      </p:sp>
      <p:sp>
        <p:nvSpPr>
          <p:cNvPr id="8" name="Rectangle 7"/>
          <p:cNvSpPr>
            <a:spLocks noGrp="1" noChangeArrowheads="1"/>
          </p:cNvSpPr>
          <p:nvPr>
            <p:ph type="ftr" sz="quarter" idx="11"/>
          </p:nvPr>
        </p:nvSpPr>
        <p:spPr/>
        <p:txBody>
          <a:bodyPr/>
          <a:lstStyle>
            <a:lvl1pPr defTabSz="457200">
              <a:spcBef>
                <a:spcPct val="20000"/>
              </a:spcBef>
              <a:spcAft>
                <a:spcPct val="20000"/>
              </a:spcAft>
              <a:buClr>
                <a:srgbClr val="FFFFFF"/>
              </a:buClr>
              <a:buFont typeface="Arial" charset="0"/>
              <a:buChar char="•"/>
              <a:defRPr>
                <a:latin typeface="Arial" pitchFamily="34" charset="0"/>
                <a:ea typeface="ＭＳ Ｐゴシック"/>
                <a:cs typeface="ＭＳ Ｐゴシック"/>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2896701233"/>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defTabSz="457200" eaLnBrk="0" hangingPunct="0">
              <a:spcBef>
                <a:spcPct val="20000"/>
              </a:spcBef>
              <a:spcAft>
                <a:spcPct val="20000"/>
              </a:spcAft>
              <a:buClr>
                <a:srgbClr val="222C80"/>
              </a:buClr>
              <a:buFont typeface="Arial" charset="0"/>
              <a:buChar char="•"/>
              <a:defRPr>
                <a:ea typeface="ＭＳ Ｐゴシック"/>
                <a:cs typeface="ＭＳ Ｐゴシック"/>
              </a:defRPr>
            </a:lvl1pPr>
          </a:lstStyle>
          <a:p>
            <a:pPr>
              <a:defRPr/>
            </a:pPr>
            <a:fld id="{C18BBE15-8E59-4AC4-B6DC-E138F3252FB7}" type="slidenum">
              <a:rPr lang="en-US"/>
              <a:pPr>
                <a:defRPr/>
              </a:pPr>
              <a:t>‹#›</a:t>
            </a:fld>
            <a:endParaRPr lang="en-US" dirty="0"/>
          </a:p>
        </p:txBody>
      </p:sp>
      <p:sp>
        <p:nvSpPr>
          <p:cNvPr id="3" name="Rectangle 2"/>
          <p:cNvSpPr>
            <a:spLocks noGrp="1" noChangeArrowheads="1"/>
          </p:cNvSpPr>
          <p:nvPr>
            <p:ph type="ftr" sz="quarter" idx="11"/>
          </p:nvPr>
        </p:nvSpPr>
        <p:spPr/>
        <p:txBody>
          <a:bodyPr/>
          <a:lstStyle>
            <a:lvl1pPr defTabSz="457200">
              <a:spcBef>
                <a:spcPct val="20000"/>
              </a:spcBef>
              <a:spcAft>
                <a:spcPct val="20000"/>
              </a:spcAft>
              <a:buClr>
                <a:srgbClr val="222C80"/>
              </a:buClr>
              <a:buFont typeface="Arial" charset="0"/>
              <a:buChar char="•"/>
              <a:defRPr>
                <a:latin typeface="Arial" pitchFamily="34" charset="0"/>
                <a:ea typeface="ＭＳ Ｐゴシック"/>
                <a:cs typeface="ＭＳ Ｐゴシック"/>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304160173"/>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5988" y="1600200"/>
            <a:ext cx="2544762" cy="368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13150" y="1600200"/>
            <a:ext cx="2546350" cy="368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buClr>
                <a:srgbClr val="222C80"/>
              </a:buClr>
              <a:defRPr>
                <a:ea typeface="ＭＳ Ｐゴシック" pitchFamily="34" charset="-128"/>
              </a:defRPr>
            </a:lvl1pPr>
          </a:lstStyle>
          <a:p>
            <a:pPr>
              <a:defRPr/>
            </a:pPr>
            <a:fld id="{000A83BB-5ED3-4300-B9B6-C2C6C0FC8CDD}" type="slidenum">
              <a:rPr lang="en-US"/>
              <a:pPr>
                <a:defRPr/>
              </a:pPr>
              <a:t>‹#›</a:t>
            </a:fld>
            <a:endParaRPr lang="en-US" dirty="0"/>
          </a:p>
        </p:txBody>
      </p:sp>
      <p:sp>
        <p:nvSpPr>
          <p:cNvPr id="6" name="Rectangle 6"/>
          <p:cNvSpPr>
            <a:spLocks noGrp="1" noChangeArrowheads="1"/>
          </p:cNvSpPr>
          <p:nvPr>
            <p:ph type="ftr" sz="quarter" idx="11"/>
          </p:nvPr>
        </p:nvSpPr>
        <p:spPr/>
        <p:txBody>
          <a:bodyPr/>
          <a:lstStyle>
            <a:lvl1pPr>
              <a:buClr>
                <a:srgbClr val="222C80"/>
              </a:buClr>
              <a:defRPr>
                <a:latin typeface="Arial" pitchFamily="34" charset="0"/>
                <a:ea typeface="ＭＳ Ｐゴシック" pitchFamily="34" charset="-128"/>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extLst>
      <p:ext uri="{BB962C8B-B14F-4D97-AF65-F5344CB8AC3E}">
        <p14:creationId xmlns:p14="http://schemas.microsoft.com/office/powerpoint/2010/main" val="1102280354"/>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6636534B-4C7E-44E1-894A-7D9F78DB6A0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804532894"/>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65AD17E4-65D4-4F39-84AF-9778C78991AA}"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5579194"/>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388475BF-8FB1-4DAA-8914-19A6E6610886}"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151649488"/>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20672668-1EC8-4D0F-BE85-F1E954A8B267}"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209152368"/>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8CBCC6B6-624E-46A9-89FA-EFCE8984965F}" type="slidenum">
              <a:rPr lang="en-US"/>
              <a:pPr>
                <a:defRPr/>
              </a:pPr>
              <a:t>‹#›</a:t>
            </a:fld>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123198600"/>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2F9D868C-9DEB-4481-962A-554A5C2D1FA6}" type="slidenum">
              <a:rPr lang="en-US"/>
              <a:pPr>
                <a:defRPr/>
              </a:pPr>
              <a:t>‹#›</a:t>
            </a:fld>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1812972134"/>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C211E62A-38FF-4A59-A0A1-968D5006C519}" type="slidenum">
              <a:rPr lang="en-US"/>
              <a:pPr>
                <a:defRPr/>
              </a:pPr>
              <a:t>‹#›</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807630012"/>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1819FF4E-8F98-4FE5-8138-94CCB97FEDA2}"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240362033"/>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70C4E3CA-0524-4E9D-96B9-B76E98377FE8}"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2160579384"/>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48BB8854-4AF3-4079-AB1B-F425381CE5D7}"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1460947721"/>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F18D0FBD-6DEF-46B1-830B-BB4BCBB759E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1110940382"/>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5483225" cy="7762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314450"/>
            <a:ext cx="7635875" cy="4525963"/>
          </a:xfrm>
        </p:spPr>
        <p:txBody>
          <a:bodyPr/>
          <a:lstStyle/>
          <a:p>
            <a:pPr lvl="0"/>
            <a:endParaRPr lang="en-US" noProof="0"/>
          </a:p>
        </p:txBody>
      </p:sp>
      <p:sp>
        <p:nvSpPr>
          <p:cNvPr id="4" name="Slide Number Placeholder 5"/>
          <p:cNvSpPr>
            <a:spLocks noGrp="1"/>
          </p:cNvSpPr>
          <p:nvPr>
            <p:ph type="sldNum" sz="quarter" idx="10"/>
          </p:nvPr>
        </p:nvSpPr>
        <p:spPr>
          <a:ln/>
        </p:spPr>
        <p:txBody>
          <a:bodyPr/>
          <a:lstStyle>
            <a:lvl1pPr>
              <a:defRPr/>
            </a:lvl1pPr>
          </a:lstStyle>
          <a:p>
            <a:pPr>
              <a:defRPr/>
            </a:pPr>
            <a:fld id="{489049B3-EF89-4423-985F-22FB605B8F48}"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62975038"/>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6636534B-4C7E-44E1-894A-7D9F78DB6A0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1008557540"/>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65AD17E4-65D4-4F39-84AF-9778C78991AA}"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21905407"/>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388475BF-8FB1-4DAA-8914-19A6E6610886}"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712695933"/>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20672668-1EC8-4D0F-BE85-F1E954A8B267}"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2440854616"/>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8CBCC6B6-624E-46A9-89FA-EFCE8984965F}" type="slidenum">
              <a:rPr lang="en-US"/>
              <a:pPr>
                <a:defRPr/>
              </a:pPr>
              <a:t>‹#›</a:t>
            </a:fld>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292983280"/>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2F9D868C-9DEB-4481-962A-554A5C2D1FA6}" type="slidenum">
              <a:rPr lang="en-US"/>
              <a:pPr>
                <a:defRPr/>
              </a:pPr>
              <a:t>‹#›</a:t>
            </a:fld>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103046276"/>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C211E62A-38FF-4A59-A0A1-968D5006C519}" type="slidenum">
              <a:rPr lang="en-US"/>
              <a:pPr>
                <a:defRPr/>
              </a:pPr>
              <a:t>‹#›</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588748200"/>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1819FF4E-8F98-4FE5-8138-94CCB97FEDA2}"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1765041080"/>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70C4E3CA-0524-4E9D-96B9-B76E98377FE8}"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2263334284"/>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48BB8854-4AF3-4079-AB1B-F425381CE5D7}"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991868868"/>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F18D0FBD-6DEF-46B1-830B-BB4BCBB759E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924252943"/>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5483225" cy="7762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314450"/>
            <a:ext cx="7635875" cy="4525963"/>
          </a:xfrm>
        </p:spPr>
        <p:txBody>
          <a:bodyPr/>
          <a:lstStyle/>
          <a:p>
            <a:pPr lvl="0"/>
            <a:endParaRPr lang="en-US" noProof="0"/>
          </a:p>
        </p:txBody>
      </p:sp>
      <p:sp>
        <p:nvSpPr>
          <p:cNvPr id="4" name="Slide Number Placeholder 5"/>
          <p:cNvSpPr>
            <a:spLocks noGrp="1"/>
          </p:cNvSpPr>
          <p:nvPr>
            <p:ph type="sldNum" sz="quarter" idx="10"/>
          </p:nvPr>
        </p:nvSpPr>
        <p:spPr>
          <a:ln/>
        </p:spPr>
        <p:txBody>
          <a:bodyPr/>
          <a:lstStyle>
            <a:lvl1pPr>
              <a:defRPr/>
            </a:lvl1pPr>
          </a:lstStyle>
          <a:p>
            <a:pPr>
              <a:defRPr/>
            </a:pPr>
            <a:fld id="{489049B3-EF89-4423-985F-22FB605B8F48}"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1021105555"/>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8" name="Picture 17" descr="Tinted_U"/>
          <p:cNvPicPr>
            <a:picLocks noChangeAspect="1" noChangeArrowheads="1"/>
          </p:cNvPicPr>
          <p:nvPr userDrawn="1"/>
        </p:nvPicPr>
        <p:blipFill>
          <a:blip r:embed="rId2">
            <a:extLst>
              <a:ext uri="{28A0092B-C50C-407E-A947-70E740481C1C}">
                <a14:useLocalDpi xmlns:a14="http://schemas.microsoft.com/office/drawing/2010/main" val="0"/>
              </a:ext>
            </a:extLst>
          </a:blip>
          <a:srcRect r="8913" b="5128"/>
          <a:stretch>
            <a:fillRect/>
          </a:stretch>
        </p:blipFill>
        <p:spPr bwMode="auto">
          <a:xfrm>
            <a:off x="0" y="0"/>
            <a:ext cx="2890838" cy="6477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444752" y="1444752"/>
            <a:ext cx="7269480" cy="758952"/>
          </a:xfrm>
        </p:spPr>
        <p:txBody>
          <a:bodyPr lIns="0" tIns="0" rIns="0" bIns="0">
            <a:normAutofit/>
          </a:bodyPr>
          <a:lstStyle>
            <a:lvl1pPr>
              <a:lnSpc>
                <a:spcPts val="3400"/>
              </a:lnSpc>
              <a:spcBef>
                <a:spcPts val="0"/>
              </a:spcBef>
              <a:defRPr sz="3200">
                <a:solidFill>
                  <a:srgbClr val="005293"/>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44752" y="2286000"/>
            <a:ext cx="7269480" cy="612648"/>
          </a:xfrm>
        </p:spPr>
        <p:txBody>
          <a:bodyPr lIns="0" tIns="0" rIns="0" bIns="0"/>
          <a:lstStyle>
            <a:lvl1pPr marL="0" indent="0" algn="l">
              <a:buNone/>
              <a:defRPr>
                <a:solidFill>
                  <a:srgbClr val="0052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Rectangle 9"/>
          <p:cNvSpPr/>
          <p:nvPr userDrawn="1"/>
        </p:nvSpPr>
        <p:spPr>
          <a:xfrm>
            <a:off x="1097280" y="1216152"/>
            <a:ext cx="8046720" cy="228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800">
              <a:solidFill>
                <a:prstClr val="white"/>
              </a:solidFill>
            </a:endParaRPr>
          </a:p>
        </p:txBody>
      </p:sp>
      <p:pic>
        <p:nvPicPr>
          <p:cNvPr id="7" name="Picture 2" descr="\\SVR-MT-CORP\Clients\UnitedHealthcare\_global_assets\00_2011_Brand_Guidelines\06_logos\Logos\UHC_Blue.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809672" y="5804830"/>
            <a:ext cx="2927350" cy="59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64490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6"/>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8" name="Slide Number Placeholder 7"/>
          <p:cNvSpPr>
            <a:spLocks noGrp="1"/>
          </p:cNvSpPr>
          <p:nvPr>
            <p:ph type="sldNum" sz="quarter" idx="11"/>
          </p:nvPr>
        </p:nvSpPr>
        <p:spPr/>
        <p:txBody>
          <a:bodyPr/>
          <a:lstStyle/>
          <a:p>
            <a:fld id="{D6A7528E-CAB1-453F-838C-107CE350F004}" type="slidenum">
              <a:rPr lang="en-US" smtClean="0"/>
              <a:pPr/>
              <a:t>‹#›</a:t>
            </a:fld>
            <a:endParaRPr lang="en-US" dirty="0"/>
          </a:p>
        </p:txBody>
      </p:sp>
    </p:spTree>
    <p:extLst>
      <p:ext uri="{BB962C8B-B14F-4D97-AF65-F5344CB8AC3E}">
        <p14:creationId xmlns:p14="http://schemas.microsoft.com/office/powerpoint/2010/main" val="205425245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Title Slide, 1 Picture">
    <p:spTree>
      <p:nvGrpSpPr>
        <p:cNvPr id="1" name=""/>
        <p:cNvGrpSpPr/>
        <p:nvPr/>
      </p:nvGrpSpPr>
      <p:grpSpPr>
        <a:xfrm>
          <a:off x="0" y="0"/>
          <a:ext cx="0" cy="0"/>
          <a:chOff x="0" y="0"/>
          <a:chExt cx="0" cy="0"/>
        </a:xfrm>
      </p:grpSpPr>
      <p:pic>
        <p:nvPicPr>
          <p:cNvPr id="6" name="Picture 17" descr="Tinted_U"/>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8913" b="5128"/>
          <a:stretch>
            <a:fillRect/>
          </a:stretch>
        </p:blipFill>
        <p:spPr bwMode="auto">
          <a:xfrm>
            <a:off x="0" y="0"/>
            <a:ext cx="2414588" cy="5410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3200400" y="3200400"/>
            <a:ext cx="5486400" cy="960120"/>
          </a:xfrm>
        </p:spPr>
        <p:txBody>
          <a:bodyPr lIns="0" tIns="0" rIns="0" bIns="0">
            <a:normAutofit/>
          </a:bodyPr>
          <a:lstStyle>
            <a:lvl1pPr>
              <a:lnSpc>
                <a:spcPts val="3400"/>
              </a:lnSpc>
              <a:spcBef>
                <a:spcPts val="0"/>
              </a:spcBef>
              <a:defRPr sz="3200">
                <a:solidFill>
                  <a:srgbClr val="005293"/>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200400" y="4242816"/>
            <a:ext cx="5486400" cy="548640"/>
          </a:xfrm>
        </p:spPr>
        <p:txBody>
          <a:bodyPr lIns="0" tIns="0" rIns="0" bIns="0"/>
          <a:lstStyle>
            <a:lvl1pPr marL="0" indent="0" algn="l">
              <a:buNone/>
              <a:defRPr>
                <a:solidFill>
                  <a:srgbClr val="0052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Picture Placeholder 4"/>
          <p:cNvSpPr>
            <a:spLocks noGrp="1"/>
          </p:cNvSpPr>
          <p:nvPr>
            <p:ph type="pic" sz="quarter" idx="10" hasCustomPrompt="1"/>
          </p:nvPr>
        </p:nvSpPr>
        <p:spPr>
          <a:xfrm>
            <a:off x="3200400" y="228600"/>
            <a:ext cx="5486400" cy="2971800"/>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smtClean="0"/>
              <a:t/>
            </a:r>
            <a:br>
              <a:rPr lang="en-US" smtClean="0"/>
            </a:br>
            <a:r>
              <a:rPr lang="en-US" smtClean="0"/>
              <a:t>Note</a:t>
            </a:r>
            <a:r>
              <a:rPr lang="en-US" dirty="0" smtClean="0"/>
              <a:t>: Use the Crop tool (Drawing Tools &gt; Format &gt; Crop) to adjust the picture, if desired.</a:t>
            </a:r>
            <a:endParaRPr lang="en-US" dirty="0"/>
          </a:p>
        </p:txBody>
      </p:sp>
      <p:sp>
        <p:nvSpPr>
          <p:cNvPr id="10" name="Rectangle 9"/>
          <p:cNvSpPr/>
          <p:nvPr userDrawn="1"/>
        </p:nvSpPr>
        <p:spPr>
          <a:xfrm>
            <a:off x="0" y="0"/>
            <a:ext cx="9144000" cy="228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800">
              <a:solidFill>
                <a:prstClr val="white"/>
              </a:solidFill>
            </a:endParaRPr>
          </a:p>
        </p:txBody>
      </p:sp>
      <p:pic>
        <p:nvPicPr>
          <p:cNvPr id="8" name="Picture 2" descr="\\SVR-MT-CORP\Clients\UnitedHealthcare\_global_assets\00_2011_Brand_Guidelines\06_logos\Logos\UHC_Blue.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809672" y="5804830"/>
            <a:ext cx="2927350" cy="59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91519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Title Slide, 3 Pictures">
    <p:spTree>
      <p:nvGrpSpPr>
        <p:cNvPr id="1" name=""/>
        <p:cNvGrpSpPr/>
        <p:nvPr/>
      </p:nvGrpSpPr>
      <p:grpSpPr>
        <a:xfrm>
          <a:off x="0" y="0"/>
          <a:ext cx="0" cy="0"/>
          <a:chOff x="0" y="0"/>
          <a:chExt cx="0" cy="0"/>
        </a:xfrm>
      </p:grpSpPr>
      <p:pic>
        <p:nvPicPr>
          <p:cNvPr id="6" name="Picture 17" descr="Tinted_U"/>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8913" b="5128"/>
          <a:stretch>
            <a:fillRect/>
          </a:stretch>
        </p:blipFill>
        <p:spPr bwMode="auto">
          <a:xfrm>
            <a:off x="0" y="0"/>
            <a:ext cx="2414588" cy="5410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914400" y="2926080"/>
            <a:ext cx="6345936" cy="804672"/>
          </a:xfrm>
        </p:spPr>
        <p:txBody>
          <a:bodyPr lIns="0" tIns="0" rIns="0" bIns="0">
            <a:normAutofit/>
          </a:bodyPr>
          <a:lstStyle>
            <a:lvl1pPr>
              <a:lnSpc>
                <a:spcPts val="3400"/>
              </a:lnSpc>
              <a:spcBef>
                <a:spcPts val="0"/>
              </a:spcBef>
              <a:defRPr sz="3200">
                <a:solidFill>
                  <a:srgbClr val="005293"/>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14400" y="3813048"/>
            <a:ext cx="6345936" cy="612648"/>
          </a:xfrm>
        </p:spPr>
        <p:txBody>
          <a:bodyPr lIns="0" tIns="0" rIns="0" bIns="0"/>
          <a:lstStyle>
            <a:lvl1pPr marL="0" indent="0" algn="l">
              <a:buNone/>
              <a:defRPr>
                <a:solidFill>
                  <a:srgbClr val="0052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Picture Placeholder 4"/>
          <p:cNvSpPr>
            <a:spLocks noGrp="1"/>
          </p:cNvSpPr>
          <p:nvPr>
            <p:ph type="pic" sz="quarter" idx="10" hasCustomPrompt="1"/>
          </p:nvPr>
        </p:nvSpPr>
        <p:spPr>
          <a:xfrm>
            <a:off x="914400" y="804672"/>
            <a:ext cx="2057400" cy="1901952"/>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
        <p:nvSpPr>
          <p:cNvPr id="11" name="Picture Placeholder 4"/>
          <p:cNvSpPr>
            <a:spLocks noGrp="1"/>
          </p:cNvSpPr>
          <p:nvPr>
            <p:ph type="pic" sz="quarter" idx="11" hasCustomPrompt="1"/>
          </p:nvPr>
        </p:nvSpPr>
        <p:spPr>
          <a:xfrm>
            <a:off x="3058668" y="804672"/>
            <a:ext cx="2057400" cy="1901952"/>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
        <p:nvSpPr>
          <p:cNvPr id="12" name="Picture Placeholder 4"/>
          <p:cNvSpPr>
            <a:spLocks noGrp="1"/>
          </p:cNvSpPr>
          <p:nvPr>
            <p:ph type="pic" sz="quarter" idx="12" hasCustomPrompt="1"/>
          </p:nvPr>
        </p:nvSpPr>
        <p:spPr>
          <a:xfrm>
            <a:off x="5202936" y="804672"/>
            <a:ext cx="2057400" cy="1901952"/>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
        <p:nvSpPr>
          <p:cNvPr id="10" name="Rectangle 9"/>
          <p:cNvSpPr/>
          <p:nvPr userDrawn="1"/>
        </p:nvSpPr>
        <p:spPr>
          <a:xfrm>
            <a:off x="914400" y="2706624"/>
            <a:ext cx="8229600" cy="228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800">
              <a:solidFill>
                <a:prstClr val="white"/>
              </a:solidFill>
            </a:endParaRPr>
          </a:p>
        </p:txBody>
      </p:sp>
      <p:pic>
        <p:nvPicPr>
          <p:cNvPr id="13" name="Picture 2" descr="\\SVR-MT-CORP\Clients\UnitedHealthcare\_global_assets\00_2011_Brand_Guidelines\06_logos\Logos\UHC_Blue.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809672" y="5804830"/>
            <a:ext cx="2927350" cy="59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13168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Divider">
    <p:bg>
      <p:bgPr>
        <a:solidFill>
          <a:schemeClr val="accent1"/>
        </a:solidFill>
        <a:effectLst/>
      </p:bgPr>
    </p:bg>
    <p:spTree>
      <p:nvGrpSpPr>
        <p:cNvPr id="1" name=""/>
        <p:cNvGrpSpPr/>
        <p:nvPr/>
      </p:nvGrpSpPr>
      <p:grpSpPr>
        <a:xfrm>
          <a:off x="0" y="0"/>
          <a:ext cx="0" cy="0"/>
          <a:chOff x="0" y="0"/>
          <a:chExt cx="0" cy="0"/>
        </a:xfrm>
      </p:grpSpPr>
      <p:pic>
        <p:nvPicPr>
          <p:cNvPr id="10" name="Picture 7" descr="C:\Users\cwagner\Desktop\Flying_U_25transparen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2419350" cy="5410200"/>
          </a:xfrm>
          <a:prstGeom prst="rect">
            <a:avLst/>
          </a:prstGeom>
          <a:noFill/>
          <a:ln>
            <a:noFill/>
          </a:ln>
          <a:extLst>
            <a:ext uri="{909E8E84-426E-40DD-AFC4-6F175D3DCCD1}">
              <a14:hiddenFill xmlns:a14="http://schemas.microsoft.com/office/drawing/2010/main">
                <a:solidFill>
                  <a:srgbClr val="FFFFFF"/>
                </a:solidFill>
              </a14:hiddenFill>
            </a:ext>
          </a:extLst>
        </p:spPr>
      </p:pic>
      <p:sp useBgFill="1">
        <p:nvSpPr>
          <p:cNvPr id="12" name="Rectangle 11"/>
          <p:cNvSpPr/>
          <p:nvPr userDrawn="1"/>
        </p:nvSpPr>
        <p:spPr bwMode="auto">
          <a:xfrm flipV="1">
            <a:off x="914400" y="1448934"/>
            <a:ext cx="1504950" cy="2284863"/>
          </a:xfrm>
          <a:prstGeom prst="rect">
            <a:avLst/>
          </a:prstGeom>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defTabSz="914400"/>
            <a:endParaRPr lang="en-US" dirty="0" smtClean="0"/>
          </a:p>
        </p:txBody>
      </p:sp>
      <p:sp>
        <p:nvSpPr>
          <p:cNvPr id="11" name="Round Single Corner Rectangle 10"/>
          <p:cNvSpPr/>
          <p:nvPr userDrawn="1"/>
        </p:nvSpPr>
        <p:spPr bwMode="auto">
          <a:xfrm flipV="1">
            <a:off x="914400" y="1448935"/>
            <a:ext cx="6858000" cy="2284863"/>
          </a:xfrm>
          <a:prstGeom prst="round1Rect">
            <a:avLst>
              <a:gd name="adj" fmla="val 29610"/>
            </a:avLst>
          </a:prstGeom>
          <a:solidFill>
            <a:srgbClr val="C0C0C0">
              <a:alpha val="25000"/>
            </a:srgbClr>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defTabSz="914400"/>
            <a:endParaRPr lang="en-US" dirty="0" smtClean="0"/>
          </a:p>
        </p:txBody>
      </p:sp>
      <p:sp>
        <p:nvSpPr>
          <p:cNvPr id="2" name="Title 1"/>
          <p:cNvSpPr>
            <a:spLocks noGrp="1"/>
          </p:cNvSpPr>
          <p:nvPr>
            <p:ph type="title"/>
          </p:nvPr>
        </p:nvSpPr>
        <p:spPr>
          <a:xfrm>
            <a:off x="1207008" y="1527048"/>
            <a:ext cx="6309360" cy="457200"/>
          </a:xfrm>
        </p:spPr>
        <p:txBody>
          <a:bodyPr lIns="0" tIns="0" rIns="0" bIns="0" anchor="t">
            <a:noAutofit/>
          </a:bodyPr>
          <a:lstStyle>
            <a:lvl1pPr algn="l">
              <a:lnSpc>
                <a:spcPts val="3400"/>
              </a:lnSpc>
              <a:spcBef>
                <a:spcPts val="0"/>
              </a:spcBef>
              <a:defRPr sz="3200" b="1" cap="none" baseline="0">
                <a:solidFill>
                  <a:srgbClr val="FFFFFF"/>
                </a:solidFill>
              </a:defRPr>
            </a:lvl1pPr>
          </a:lstStyle>
          <a:p>
            <a:r>
              <a:rPr lang="en-US" smtClean="0"/>
              <a:t>Click to edit Master title style</a:t>
            </a:r>
            <a:endParaRPr lang="en-US" dirty="0"/>
          </a:p>
        </p:txBody>
      </p:sp>
      <p:sp>
        <p:nvSpPr>
          <p:cNvPr id="8" name="Slide Number Placeholder 7"/>
          <p:cNvSpPr>
            <a:spLocks noGrp="1"/>
          </p:cNvSpPr>
          <p:nvPr>
            <p:ph type="sldNum" sz="quarter" idx="11"/>
          </p:nvPr>
        </p:nvSpPr>
        <p:spPr/>
        <p:txBody>
          <a:bodyPr/>
          <a:lstStyle/>
          <a:p>
            <a:fld id="{D6A7528E-CAB1-453F-838C-107CE350F004}" type="slidenum">
              <a:rPr lang="en-US" smtClean="0"/>
              <a:pPr/>
              <a:t>‹#›</a:t>
            </a:fld>
            <a:endParaRPr lang="en-US" dirty="0"/>
          </a:p>
        </p:txBody>
      </p:sp>
      <p:sp>
        <p:nvSpPr>
          <p:cNvPr id="6" name="Rectangle 5"/>
          <p:cNvSpPr/>
          <p:nvPr userDrawn="1"/>
        </p:nvSpPr>
        <p:spPr>
          <a:xfrm>
            <a:off x="914400" y="1216152"/>
            <a:ext cx="82296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800">
              <a:solidFill>
                <a:prstClr val="white"/>
              </a:solidFill>
            </a:endParaRPr>
          </a:p>
        </p:txBody>
      </p:sp>
      <p:sp>
        <p:nvSpPr>
          <p:cNvPr id="13" name="Subtitle 2"/>
          <p:cNvSpPr>
            <a:spLocks noGrp="1"/>
          </p:cNvSpPr>
          <p:nvPr>
            <p:ph type="subTitle" idx="1"/>
          </p:nvPr>
        </p:nvSpPr>
        <p:spPr>
          <a:xfrm>
            <a:off x="1209675" y="2083487"/>
            <a:ext cx="6309360" cy="1554480"/>
          </a:xfrm>
        </p:spPr>
        <p:txBody>
          <a:bodyPr lIns="0" tIns="0" rIns="0" bIns="0">
            <a:noAutofit/>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3544821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4400" y="1527048"/>
            <a:ext cx="3566160" cy="4206240"/>
          </a:xfrm>
        </p:spPr>
        <p:txBody>
          <a:bodyPr/>
          <a:lstStyle>
            <a:lvl1pPr marL="228600" indent="-228600">
              <a:buFont typeface="Arial" panose="020B0604020202020204" pitchFamily="34" charset="0"/>
              <a:buChar char="•"/>
              <a:defRPr sz="2000"/>
            </a:lvl1pPr>
            <a:lvl2pPr marL="484632" indent="-228600">
              <a:buFont typeface="Arial" panose="020B0604020202020204" pitchFamily="34" charset="0"/>
              <a:buChar char="•"/>
              <a:defRPr sz="1800"/>
            </a:lvl2pPr>
            <a:lvl3pPr marL="685800" indent="-182880">
              <a:buFont typeface="Arial" panose="020B0604020202020204" pitchFamily="34" charset="0"/>
              <a:buChar char="•"/>
              <a:defRPr sz="1600"/>
            </a:lvl3pPr>
            <a:lvl4pPr marL="896112" indent="-182880">
              <a:buFont typeface="Arial" panose="020B0604020202020204" pitchFamily="34" charset="0"/>
              <a:buChar char="•"/>
              <a:defRPr sz="1400"/>
            </a:lvl4pPr>
            <a:lvl5pPr marL="1042416" indent="-137160">
              <a:buFont typeface="Arial" panose="020B0604020202020204" pitchFamily="34" charset="0"/>
              <a:buChar cha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27048"/>
            <a:ext cx="3566160" cy="4206240"/>
          </a:xfrm>
        </p:spPr>
        <p:txBody>
          <a:bodyPr/>
          <a:lstStyle>
            <a:lvl1pPr marL="228600" indent="-228600">
              <a:buFont typeface="Arial" panose="020B0604020202020204" pitchFamily="34" charset="0"/>
              <a:buChar char="•"/>
              <a:defRPr lang="en-US" sz="2000" kern="1200" dirty="0" smtClean="0">
                <a:solidFill>
                  <a:schemeClr val="tx1"/>
                </a:solidFill>
                <a:latin typeface="+mn-lt"/>
                <a:ea typeface="+mn-ea"/>
                <a:cs typeface="+mn-cs"/>
              </a:defRPr>
            </a:lvl1pPr>
            <a:lvl2pPr marL="541782" indent="-285750">
              <a:defRPr lang="en-US" sz="1800" kern="1200" dirty="0" smtClean="0">
                <a:solidFill>
                  <a:schemeClr val="tx1"/>
                </a:solidFill>
                <a:latin typeface="+mn-lt"/>
                <a:ea typeface="+mn-ea"/>
                <a:cs typeface="+mn-cs"/>
              </a:defRPr>
            </a:lvl2pPr>
            <a:lvl3pPr marL="788670" indent="-285750">
              <a:defRPr lang="en-US" sz="1600" kern="1200" dirty="0" smtClean="0">
                <a:solidFill>
                  <a:schemeClr val="tx1"/>
                </a:solidFill>
                <a:latin typeface="+mn-lt"/>
                <a:ea typeface="+mn-ea"/>
                <a:cs typeface="+mn-cs"/>
              </a:defRPr>
            </a:lvl3pPr>
            <a:lvl4pPr marL="998982" indent="-285750">
              <a:defRPr lang="en-US" sz="1400" kern="1200" dirty="0" smtClean="0">
                <a:solidFill>
                  <a:schemeClr val="tx1"/>
                </a:solidFill>
                <a:latin typeface="+mn-lt"/>
                <a:ea typeface="+mn-ea"/>
                <a:cs typeface="+mn-cs"/>
              </a:defRPr>
            </a:lvl4pPr>
            <a:lvl5pPr marL="1076706" indent="-171450">
              <a:defRPr lang="en-US" sz="1200" kern="1200" dirty="0">
                <a:solidFill>
                  <a:schemeClr val="tx1"/>
                </a:solidFill>
                <a:latin typeface="+mn-lt"/>
                <a:ea typeface="+mn-ea"/>
                <a:cs typeface="+mn-cs"/>
              </a:defRPr>
            </a:lvl5pPr>
            <a:lvl6pPr>
              <a:defRPr sz="1800"/>
            </a:lvl6pPr>
            <a:lvl7pPr>
              <a:defRPr sz="1800"/>
            </a:lvl7pPr>
            <a:lvl8pPr>
              <a:defRPr sz="1800"/>
            </a:lvl8pPr>
            <a:lvl9pPr>
              <a:defRPr sz="1800"/>
            </a:lvl9pPr>
          </a:lstStyle>
          <a:p>
            <a:pPr marL="228600" lvl="0" indent="-228600" algn="l" defTabSz="914400" rtl="0" eaLnBrk="1" latinLnBrk="0" hangingPunct="1">
              <a:spcBef>
                <a:spcPct val="20000"/>
              </a:spcBef>
              <a:buFont typeface="Arial" panose="020B0604020202020204" pitchFamily="34" charset="0"/>
              <a:buChar char="•"/>
            </a:pPr>
            <a:r>
              <a:rPr lang="en-US" smtClean="0"/>
              <a:t>Click to edit Master text styles</a:t>
            </a:r>
          </a:p>
          <a:p>
            <a:pPr marL="228600" lvl="1" indent="-228600" algn="l" defTabSz="914400" rtl="0" eaLnBrk="1" latinLnBrk="0" hangingPunct="1">
              <a:spcBef>
                <a:spcPct val="20000"/>
              </a:spcBef>
              <a:buFont typeface="Arial" panose="020B0604020202020204" pitchFamily="34" charset="0"/>
              <a:buChar char="•"/>
            </a:pPr>
            <a:r>
              <a:rPr lang="en-US" smtClean="0"/>
              <a:t>Second level</a:t>
            </a:r>
          </a:p>
          <a:p>
            <a:pPr marL="228600" lvl="2" indent="-228600" algn="l" defTabSz="914400" rtl="0" eaLnBrk="1" latinLnBrk="0" hangingPunct="1">
              <a:spcBef>
                <a:spcPct val="20000"/>
              </a:spcBef>
              <a:buFont typeface="Arial" panose="020B0604020202020204" pitchFamily="34" charset="0"/>
              <a:buChar char="•"/>
            </a:pPr>
            <a:r>
              <a:rPr lang="en-US" smtClean="0"/>
              <a:t>Third level</a:t>
            </a:r>
          </a:p>
          <a:p>
            <a:pPr marL="228600" lvl="3" indent="-228600" algn="l" defTabSz="914400" rtl="0" eaLnBrk="1" latinLnBrk="0" hangingPunct="1">
              <a:spcBef>
                <a:spcPct val="20000"/>
              </a:spcBef>
              <a:buFont typeface="Arial" panose="020B0604020202020204" pitchFamily="34" charset="0"/>
              <a:buChar char="•"/>
            </a:pPr>
            <a:r>
              <a:rPr lang="en-US" smtClean="0"/>
              <a:t>Fourth level</a:t>
            </a:r>
          </a:p>
          <a:p>
            <a:pPr marL="228600" lvl="4" indent="-228600" algn="l" defTabSz="914400" rtl="0" eaLnBrk="1" latinLnBrk="0" hangingPunct="1">
              <a:spcBef>
                <a:spcPct val="20000"/>
              </a:spcBef>
              <a:buFont typeface="Arial" panose="020B0604020202020204" pitchFamily="34" charset="0"/>
              <a:buChar char="•"/>
            </a:pPr>
            <a:r>
              <a:rPr lang="en-US" smtClean="0"/>
              <a:t>Fifth level</a:t>
            </a:r>
            <a:endParaRPr lang="en-US" dirty="0"/>
          </a:p>
        </p:txBody>
      </p:sp>
      <p:sp>
        <p:nvSpPr>
          <p:cNvPr id="8" name="Footer Placeholder 7"/>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9" name="Slide Number Placeholder 8"/>
          <p:cNvSpPr>
            <a:spLocks noGrp="1"/>
          </p:cNvSpPr>
          <p:nvPr>
            <p:ph type="sldNum" sz="quarter" idx="11"/>
          </p:nvPr>
        </p:nvSpPr>
        <p:spPr/>
        <p:txBody>
          <a:bodyPr/>
          <a:lstStyle/>
          <a:p>
            <a:fld id="{D6A7528E-CAB1-453F-838C-107CE350F004}" type="slidenum">
              <a:rPr lang="en-US" smtClean="0"/>
              <a:pPr/>
              <a:t>‹#›</a:t>
            </a:fld>
            <a:endParaRPr lang="en-US" dirty="0"/>
          </a:p>
        </p:txBody>
      </p:sp>
    </p:spTree>
    <p:extLst>
      <p:ext uri="{BB962C8B-B14F-4D97-AF65-F5344CB8AC3E}">
        <p14:creationId xmlns:p14="http://schemas.microsoft.com/office/powerpoint/2010/main" val="234403130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63040"/>
            <a:ext cx="40401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4023360"/>
          </a:xfrm>
        </p:spPr>
        <p:txBody>
          <a:bodyPr/>
          <a:lstStyle>
            <a:lvl1pPr marL="228600" indent="-228600">
              <a:buFont typeface="Arial" panose="020B0604020202020204" pitchFamily="34" charset="0"/>
              <a:buChar char="•"/>
              <a:defRPr lang="en-US" sz="2000" kern="1200" dirty="0" smtClean="0">
                <a:solidFill>
                  <a:schemeClr val="tx1"/>
                </a:solidFill>
                <a:latin typeface="+mn-lt"/>
                <a:ea typeface="+mn-ea"/>
                <a:cs typeface="+mn-cs"/>
              </a:defRPr>
            </a:lvl1pPr>
            <a:lvl2pPr marL="541782" indent="-285750">
              <a:buFont typeface="Arial" panose="020B0604020202020204" pitchFamily="34" charset="0"/>
              <a:buChar char="•"/>
              <a:defRPr lang="en-US" sz="1800" kern="1200" dirty="0" smtClean="0">
                <a:solidFill>
                  <a:schemeClr val="tx1"/>
                </a:solidFill>
                <a:latin typeface="+mn-lt"/>
                <a:ea typeface="+mn-ea"/>
                <a:cs typeface="+mn-cs"/>
              </a:defRPr>
            </a:lvl2pPr>
            <a:lvl3pPr marL="788670" indent="-285750">
              <a:buFont typeface="Arial" panose="020B0604020202020204" pitchFamily="34" charset="0"/>
              <a:buChar char="•"/>
              <a:defRPr lang="en-US" sz="1600" kern="1200" dirty="0" smtClean="0">
                <a:solidFill>
                  <a:schemeClr val="tx1"/>
                </a:solidFill>
                <a:latin typeface="+mn-lt"/>
                <a:ea typeface="+mn-ea"/>
                <a:cs typeface="+mn-cs"/>
              </a:defRPr>
            </a:lvl3pPr>
            <a:lvl4pPr marL="998982" indent="-285750">
              <a:buFont typeface="Arial" panose="020B0604020202020204" pitchFamily="34" charset="0"/>
              <a:buChar char="•"/>
              <a:defRPr lang="en-US" sz="1400" kern="1200" dirty="0" smtClean="0">
                <a:solidFill>
                  <a:schemeClr val="tx1"/>
                </a:solidFill>
                <a:latin typeface="+mn-lt"/>
                <a:ea typeface="+mn-ea"/>
                <a:cs typeface="+mn-cs"/>
              </a:defRPr>
            </a:lvl4pPr>
            <a:lvl5pPr marL="1076706" indent="-171450">
              <a:buFont typeface="Arial" panose="020B0604020202020204" pitchFamily="34" charset="0"/>
              <a:buChar char="•"/>
              <a:tabLst/>
              <a:defRPr lang="en-US" sz="12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marL="228600" lvl="0" indent="-228600" algn="l" defTabSz="914400" rtl="0" eaLnBrk="1" latinLnBrk="0" hangingPunct="1">
              <a:spcBef>
                <a:spcPct val="20000"/>
              </a:spcBef>
              <a:buFont typeface="Arial" panose="020B0604020202020204" pitchFamily="34" charset="0"/>
              <a:buChar char="•"/>
            </a:pPr>
            <a:r>
              <a:rPr lang="en-US" smtClean="0"/>
              <a:t>Click to edit Master text styles</a:t>
            </a:r>
          </a:p>
          <a:p>
            <a:pPr marL="228600" lvl="1" indent="-228600" algn="l" defTabSz="914400" rtl="0" eaLnBrk="1" latinLnBrk="0" hangingPunct="1">
              <a:spcBef>
                <a:spcPct val="20000"/>
              </a:spcBef>
              <a:buFont typeface="Arial" panose="020B0604020202020204" pitchFamily="34" charset="0"/>
              <a:buChar char="•"/>
            </a:pPr>
            <a:r>
              <a:rPr lang="en-US" smtClean="0"/>
              <a:t>Second level</a:t>
            </a:r>
          </a:p>
          <a:p>
            <a:pPr marL="228600" lvl="2" indent="-228600" algn="l" defTabSz="914400" rtl="0" eaLnBrk="1" latinLnBrk="0" hangingPunct="1">
              <a:spcBef>
                <a:spcPct val="20000"/>
              </a:spcBef>
              <a:buFont typeface="Arial" panose="020B0604020202020204" pitchFamily="34" charset="0"/>
              <a:buChar char="•"/>
            </a:pPr>
            <a:r>
              <a:rPr lang="en-US" smtClean="0"/>
              <a:t>Third level</a:t>
            </a:r>
          </a:p>
          <a:p>
            <a:pPr marL="228600" lvl="3" indent="-228600" algn="l" defTabSz="914400" rtl="0" eaLnBrk="1" latinLnBrk="0" hangingPunct="1">
              <a:spcBef>
                <a:spcPct val="20000"/>
              </a:spcBef>
              <a:buFont typeface="Arial" panose="020B0604020202020204" pitchFamily="34" charset="0"/>
              <a:buChar char="•"/>
            </a:pPr>
            <a:r>
              <a:rPr lang="en-US" smtClean="0"/>
              <a:t>Fourth level</a:t>
            </a:r>
          </a:p>
          <a:p>
            <a:pPr marL="228600" lvl="4" indent="-228600" algn="l" defTabSz="914400" rtl="0" eaLnBrk="1" latinLnBrk="0" hangingPunct="1">
              <a:spcBef>
                <a:spcPct val="20000"/>
              </a:spcBef>
              <a:buFont typeface="Arial" panose="020B0604020202020204" pitchFamily="34" charset="0"/>
              <a:buChar char="•"/>
            </a:pPr>
            <a:r>
              <a:rPr lang="en-US" smtClean="0"/>
              <a:t>Fifth level</a:t>
            </a:r>
            <a:endParaRPr lang="en-US" dirty="0"/>
          </a:p>
        </p:txBody>
      </p:sp>
      <p:sp>
        <p:nvSpPr>
          <p:cNvPr id="5" name="Text Placeholder 4"/>
          <p:cNvSpPr>
            <a:spLocks noGrp="1"/>
          </p:cNvSpPr>
          <p:nvPr>
            <p:ph type="body" sz="quarter" idx="3"/>
          </p:nvPr>
        </p:nvSpPr>
        <p:spPr>
          <a:xfrm>
            <a:off x="4645025" y="1463040"/>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4023360"/>
          </a:xfrm>
        </p:spPr>
        <p:txBody>
          <a:bodyPr/>
          <a:lstStyle>
            <a:lvl1pPr marL="228600" indent="-228600">
              <a:defRPr lang="en-US" sz="2000" kern="1200" dirty="0" smtClean="0">
                <a:solidFill>
                  <a:schemeClr val="tx1"/>
                </a:solidFill>
                <a:latin typeface="+mn-lt"/>
                <a:ea typeface="+mn-ea"/>
                <a:cs typeface="+mn-cs"/>
              </a:defRPr>
            </a:lvl1pPr>
            <a:lvl2pPr marL="541782" indent="-285750">
              <a:defRPr lang="en-US" sz="1800" kern="1200" dirty="0" smtClean="0">
                <a:solidFill>
                  <a:schemeClr val="tx1"/>
                </a:solidFill>
                <a:latin typeface="+mn-lt"/>
                <a:ea typeface="+mn-ea"/>
                <a:cs typeface="+mn-cs"/>
              </a:defRPr>
            </a:lvl2pPr>
            <a:lvl3pPr marL="788670" indent="-285750">
              <a:defRPr lang="en-US" sz="1600" kern="1200" dirty="0" smtClean="0">
                <a:solidFill>
                  <a:schemeClr val="tx1"/>
                </a:solidFill>
                <a:latin typeface="+mn-lt"/>
                <a:ea typeface="+mn-ea"/>
                <a:cs typeface="+mn-cs"/>
              </a:defRPr>
            </a:lvl3pPr>
            <a:lvl4pPr marL="998982" indent="-285750">
              <a:defRPr lang="en-US" sz="1400" kern="1200" dirty="0" smtClean="0">
                <a:solidFill>
                  <a:schemeClr val="tx1"/>
                </a:solidFill>
                <a:latin typeface="+mn-lt"/>
                <a:ea typeface="+mn-ea"/>
                <a:cs typeface="+mn-cs"/>
              </a:defRPr>
            </a:lvl4pPr>
            <a:lvl5pPr marL="1076706" indent="-171450">
              <a:defRPr lang="en-US" sz="12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marL="228600" lvl="0" indent="-228600" algn="l" defTabSz="914400" rtl="0" eaLnBrk="1" latinLnBrk="0" hangingPunct="1">
              <a:spcBef>
                <a:spcPct val="20000"/>
              </a:spcBef>
              <a:buFont typeface="Arial" panose="020B0604020202020204" pitchFamily="34" charset="0"/>
              <a:buChar char="•"/>
            </a:pPr>
            <a:r>
              <a:rPr lang="en-US" smtClean="0"/>
              <a:t>Click to edit Master text styles</a:t>
            </a:r>
          </a:p>
          <a:p>
            <a:pPr marL="228600" lvl="1" indent="-228600" algn="l" defTabSz="914400" rtl="0" eaLnBrk="1" latinLnBrk="0" hangingPunct="1">
              <a:spcBef>
                <a:spcPct val="20000"/>
              </a:spcBef>
              <a:buFont typeface="Arial" panose="020B0604020202020204" pitchFamily="34" charset="0"/>
              <a:buChar char="•"/>
            </a:pPr>
            <a:r>
              <a:rPr lang="en-US" smtClean="0"/>
              <a:t>Second level</a:t>
            </a:r>
          </a:p>
          <a:p>
            <a:pPr marL="228600" lvl="2" indent="-228600" algn="l" defTabSz="914400" rtl="0" eaLnBrk="1" latinLnBrk="0" hangingPunct="1">
              <a:spcBef>
                <a:spcPct val="20000"/>
              </a:spcBef>
              <a:buFont typeface="Arial" panose="020B0604020202020204" pitchFamily="34" charset="0"/>
              <a:buChar char="•"/>
            </a:pPr>
            <a:r>
              <a:rPr lang="en-US" smtClean="0"/>
              <a:t>Third level</a:t>
            </a:r>
          </a:p>
          <a:p>
            <a:pPr marL="228600" lvl="3" indent="-228600" algn="l" defTabSz="914400" rtl="0" eaLnBrk="1" latinLnBrk="0" hangingPunct="1">
              <a:spcBef>
                <a:spcPct val="20000"/>
              </a:spcBef>
              <a:buFont typeface="Arial" panose="020B0604020202020204" pitchFamily="34" charset="0"/>
              <a:buChar char="•"/>
            </a:pPr>
            <a:r>
              <a:rPr lang="en-US" smtClean="0"/>
              <a:t>Fourth level</a:t>
            </a:r>
          </a:p>
          <a:p>
            <a:pPr marL="228600" lvl="4" indent="-228600" algn="l" defTabSz="914400" rtl="0" eaLnBrk="1" latinLnBrk="0" hangingPunct="1">
              <a:spcBef>
                <a:spcPct val="20000"/>
              </a:spcBef>
              <a:buFont typeface="Arial" panose="020B0604020202020204" pitchFamily="34" charset="0"/>
              <a:buChar char="•"/>
            </a:pPr>
            <a:r>
              <a:rPr lang="en-US" smtClean="0"/>
              <a:t>Fifth level</a:t>
            </a:r>
            <a:endParaRPr lang="en-US" dirty="0"/>
          </a:p>
        </p:txBody>
      </p:sp>
      <p:sp>
        <p:nvSpPr>
          <p:cNvPr id="10" name="Footer Placeholder 9"/>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11" name="Slide Number Placeholder 10"/>
          <p:cNvSpPr>
            <a:spLocks noGrp="1"/>
          </p:cNvSpPr>
          <p:nvPr>
            <p:ph type="sldNum" sz="quarter" idx="11"/>
          </p:nvPr>
        </p:nvSpPr>
        <p:spPr/>
        <p:txBody>
          <a:bodyPr/>
          <a:lstStyle/>
          <a:p>
            <a:fld id="{D6A7528E-CAB1-453F-838C-107CE350F004}" type="slidenum">
              <a:rPr lang="en-US" smtClean="0"/>
              <a:pPr/>
              <a:t>‹#›</a:t>
            </a:fld>
            <a:endParaRPr lang="en-US" dirty="0"/>
          </a:p>
        </p:txBody>
      </p:sp>
    </p:spTree>
    <p:extLst>
      <p:ext uri="{BB962C8B-B14F-4D97-AF65-F5344CB8AC3E}">
        <p14:creationId xmlns:p14="http://schemas.microsoft.com/office/powerpoint/2010/main" val="246124050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Footer Placeholder 5"/>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7" name="Slide Number Placeholder 6"/>
          <p:cNvSpPr>
            <a:spLocks noGrp="1"/>
          </p:cNvSpPr>
          <p:nvPr>
            <p:ph type="sldNum" sz="quarter" idx="11"/>
          </p:nvPr>
        </p:nvSpPr>
        <p:spPr/>
        <p:txBody>
          <a:bodyPr/>
          <a:lstStyle/>
          <a:p>
            <a:fld id="{D6A7528E-CAB1-453F-838C-107CE350F004}" type="slidenum">
              <a:rPr lang="en-US" smtClean="0"/>
              <a:pPr/>
              <a:t>‹#›</a:t>
            </a:fld>
            <a:endParaRPr lang="en-US" dirty="0"/>
          </a:p>
        </p:txBody>
      </p:sp>
    </p:spTree>
    <p:extLst>
      <p:ext uri="{BB962C8B-B14F-4D97-AF65-F5344CB8AC3E}">
        <p14:creationId xmlns:p14="http://schemas.microsoft.com/office/powerpoint/2010/main" val="136785309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6" name="Slide Number Placeholder 5"/>
          <p:cNvSpPr>
            <a:spLocks noGrp="1"/>
          </p:cNvSpPr>
          <p:nvPr>
            <p:ph type="sldNum" sz="quarter" idx="11"/>
          </p:nvPr>
        </p:nvSpPr>
        <p:spPr/>
        <p:txBody>
          <a:bodyPr/>
          <a:lstStyle/>
          <a:p>
            <a:fld id="{D6A7528E-CAB1-453F-838C-107CE350F004}" type="slidenum">
              <a:rPr lang="en-US" smtClean="0"/>
              <a:pPr/>
              <a:t>‹#›</a:t>
            </a:fld>
            <a:endParaRPr lang="en-US" dirty="0"/>
          </a:p>
        </p:txBody>
      </p:sp>
    </p:spTree>
    <p:extLst>
      <p:ext uri="{BB962C8B-B14F-4D97-AF65-F5344CB8AC3E}">
        <p14:creationId xmlns:p14="http://schemas.microsoft.com/office/powerpoint/2010/main" val="158295711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5486400" cy="758952"/>
          </a:xfrm>
        </p:spPr>
        <p:txBody>
          <a:bodyPr anchor="b"/>
          <a:lstStyle>
            <a:lvl1pPr algn="l">
              <a:defRPr sz="2800" b="1"/>
            </a:lvl1pPr>
          </a:lstStyle>
          <a:p>
            <a:r>
              <a:rPr lang="en-US" smtClean="0"/>
              <a:t>Click to edit Master title style</a:t>
            </a:r>
            <a:endParaRPr lang="en-US" dirty="0"/>
          </a:p>
        </p:txBody>
      </p:sp>
      <p:sp>
        <p:nvSpPr>
          <p:cNvPr id="3" name="Content Placeholder 2"/>
          <p:cNvSpPr>
            <a:spLocks noGrp="1"/>
          </p:cNvSpPr>
          <p:nvPr>
            <p:ph idx="1"/>
          </p:nvPr>
        </p:nvSpPr>
        <p:spPr>
          <a:xfrm>
            <a:off x="3291840" y="1527047"/>
            <a:ext cx="5394960" cy="4754880"/>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1527047"/>
            <a:ext cx="2286000" cy="47548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7"/>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9" name="Slide Number Placeholder 8"/>
          <p:cNvSpPr>
            <a:spLocks noGrp="1"/>
          </p:cNvSpPr>
          <p:nvPr>
            <p:ph type="sldNum" sz="quarter" idx="11"/>
          </p:nvPr>
        </p:nvSpPr>
        <p:spPr/>
        <p:txBody>
          <a:bodyPr/>
          <a:lstStyle/>
          <a:p>
            <a:fld id="{D6A7528E-CAB1-453F-838C-107CE350F004}" type="slidenum">
              <a:rPr lang="en-US" smtClean="0"/>
              <a:pPr/>
              <a:t>‹#›</a:t>
            </a:fld>
            <a:endParaRPr lang="en-US" dirty="0"/>
          </a:p>
        </p:txBody>
      </p:sp>
    </p:spTree>
    <p:extLst>
      <p:ext uri="{BB962C8B-B14F-4D97-AF65-F5344CB8AC3E}">
        <p14:creationId xmlns:p14="http://schemas.microsoft.com/office/powerpoint/2010/main" val="24582380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53000"/>
            <a:ext cx="73152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hasCustomPrompt="1"/>
          </p:nvPr>
        </p:nvSpPr>
        <p:spPr>
          <a:xfrm>
            <a:off x="914400" y="1066799"/>
            <a:ext cx="7315200" cy="3813175"/>
          </a:xfrm>
        </p:spPr>
        <p:txBody>
          <a:bodyP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000" b="0" i="1"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mn-lt"/>
              </a:rPr>
              <a:t>Paste an </a:t>
            </a:r>
            <a:r>
              <a:rPr kumimoji="0" lang="en-US" sz="2000" b="0" i="0" u="none" strike="noStrike" kern="1200" cap="none" spc="0" normalizeH="0" baseline="0" noProof="0" smtClean="0">
                <a:ln>
                  <a:noFill/>
                </a:ln>
                <a:solidFill>
                  <a:prstClr val="black"/>
                </a:solidFill>
                <a:effectLst/>
                <a:uLnTx/>
                <a:uFillTx/>
                <a:latin typeface="+mn-lt"/>
              </a:rPr>
              <a:t>image here</a:t>
            </a:r>
            <a:r>
              <a:rPr kumimoji="0" lang="en-US" sz="2000" b="0" i="0" u="none" strike="noStrike" kern="1200" cap="none" spc="0" normalizeH="0" baseline="0" noProof="0" dirty="0" smtClean="0">
                <a:ln>
                  <a:noFill/>
                </a:ln>
                <a:solidFill>
                  <a:prstClr val="black"/>
                </a:solidFill>
                <a:effectLst/>
                <a:uLnTx/>
                <a:uFillTx/>
                <a:latin typeface="+mn-lt"/>
              </a:rPr>
              <a:t/>
            </a:r>
            <a:br>
              <a:rPr kumimoji="0" lang="en-US" sz="2000" b="0" i="0" u="none" strike="noStrike" kern="1200" cap="none" spc="0" normalizeH="0" baseline="0" noProof="0" dirty="0" smtClean="0">
                <a:ln>
                  <a:noFill/>
                </a:ln>
                <a:solidFill>
                  <a:prstClr val="black"/>
                </a:solidFill>
                <a:effectLst/>
                <a:uLnTx/>
                <a:uFillTx/>
                <a:latin typeface="+mn-lt"/>
              </a:rPr>
            </a:br>
            <a:r>
              <a:rPr kumimoji="0" lang="en-US" sz="2000" b="0" i="0" u="none" strike="noStrike" kern="1200" cap="none" spc="0" normalizeH="0" baseline="0" noProof="0" dirty="0" smtClean="0">
                <a:ln>
                  <a:noFill/>
                </a:ln>
                <a:solidFill>
                  <a:prstClr val="black"/>
                </a:solidFill>
                <a:effectLst/>
                <a:uLnTx/>
                <a:uFillTx/>
                <a:latin typeface="+mn-lt"/>
              </a:rPr>
              <a:t>–or–</a:t>
            </a:r>
            <a:br>
              <a:rPr kumimoji="0" lang="en-US" sz="2000" b="0" i="0" u="none" strike="noStrike" kern="1200" cap="none" spc="0" normalizeH="0" baseline="0" noProof="0" dirty="0" smtClean="0">
                <a:ln>
                  <a:noFill/>
                </a:ln>
                <a:solidFill>
                  <a:prstClr val="black"/>
                </a:solidFill>
                <a:effectLst/>
                <a:uLnTx/>
                <a:uFillTx/>
                <a:latin typeface="+mn-lt"/>
              </a:rPr>
            </a:br>
            <a:r>
              <a:rPr kumimoji="0" lang="en-US" sz="2000" b="0" i="0" u="none" strike="noStrike" kern="1200" cap="none" spc="0" normalizeH="0" baseline="0" noProof="0" dirty="0" smtClean="0">
                <a:ln>
                  <a:noFill/>
                </a:ln>
                <a:solidFill>
                  <a:prstClr val="black"/>
                </a:solidFill>
                <a:effectLst/>
                <a:uLnTx/>
                <a:uFillTx/>
                <a:latin typeface="+mn-lt"/>
              </a:rPr>
              <a:t>Click once on the picture icon to select a picture file.</a:t>
            </a:r>
            <a:br>
              <a:rPr kumimoji="0" lang="en-US" sz="2000" b="0" i="0" u="none" strike="noStrike" kern="1200" cap="none" spc="0" normalizeH="0" baseline="0" noProof="0" dirty="0" smtClean="0">
                <a:ln>
                  <a:noFill/>
                </a:ln>
                <a:solidFill>
                  <a:prstClr val="black"/>
                </a:solidFill>
                <a:effectLst/>
                <a:uLnTx/>
                <a:uFillTx/>
                <a:latin typeface="+mn-lt"/>
              </a:rPr>
            </a:br>
            <a:r>
              <a:rPr kumimoji="0" lang="en-US" sz="2000" b="0" i="0" u="none" strike="noStrike" kern="1200" cap="none" spc="0" normalizeH="0" baseline="0" noProof="0" dirty="0" smtClean="0">
                <a:ln>
                  <a:noFill/>
                </a:ln>
                <a:solidFill>
                  <a:prstClr val="black"/>
                </a:solidFill>
                <a:effectLst/>
                <a:uLnTx/>
                <a:uFillTx/>
                <a:latin typeface="+mn-lt"/>
              </a:rPr>
              <a:t/>
            </a:r>
            <a:br>
              <a:rPr kumimoji="0" lang="en-US" sz="2000" b="0" i="0" u="none" strike="noStrike" kern="1200" cap="none" spc="0" normalizeH="0" baseline="0" noProof="0" dirty="0" smtClean="0">
                <a:ln>
                  <a:noFill/>
                </a:ln>
                <a:solidFill>
                  <a:prstClr val="black"/>
                </a:solidFill>
                <a:effectLst/>
                <a:uLnTx/>
                <a:uFillTx/>
                <a:latin typeface="+mn-lt"/>
              </a:rPr>
            </a:br>
            <a:r>
              <a:rPr kumimoji="0" lang="en-US" sz="2000" b="0" i="0" u="none" strike="noStrike" kern="1200" cap="none" spc="0" normalizeH="0" baseline="0" noProof="0" dirty="0" smtClean="0">
                <a:ln>
                  <a:noFill/>
                </a:ln>
                <a:solidFill>
                  <a:prstClr val="black"/>
                </a:solidFill>
                <a:effectLst/>
                <a:uLnTx/>
                <a:uFillTx/>
                <a:latin typeface="+mn-lt"/>
              </a:rPr>
              <a:t>Note: Use the Crop tool (Drawing Tools &gt; Format &gt; Crop) to adjust the picture, if desired.</a:t>
            </a:r>
          </a:p>
        </p:txBody>
      </p:sp>
      <p:sp>
        <p:nvSpPr>
          <p:cNvPr id="4" name="Text Placeholder 3"/>
          <p:cNvSpPr>
            <a:spLocks noGrp="1"/>
          </p:cNvSpPr>
          <p:nvPr>
            <p:ph type="body" sz="half" idx="2"/>
          </p:nvPr>
        </p:nvSpPr>
        <p:spPr>
          <a:xfrm>
            <a:off x="914400" y="55197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7"/>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9" name="Slide Number Placeholder 8"/>
          <p:cNvSpPr>
            <a:spLocks noGrp="1"/>
          </p:cNvSpPr>
          <p:nvPr>
            <p:ph type="sldNum" sz="quarter" idx="11"/>
          </p:nvPr>
        </p:nvSpPr>
        <p:spPr/>
        <p:txBody>
          <a:bodyPr/>
          <a:lstStyle/>
          <a:p>
            <a:fld id="{D6A7528E-CAB1-453F-838C-107CE350F004}" type="slidenum">
              <a:rPr lang="en-US" smtClean="0"/>
              <a:pPr/>
              <a:t>‹#›</a:t>
            </a:fld>
            <a:endParaRPr lang="en-US" dirty="0"/>
          </a:p>
        </p:txBody>
      </p:sp>
    </p:spTree>
    <p:extLst>
      <p:ext uri="{BB962C8B-B14F-4D97-AF65-F5344CB8AC3E}">
        <p14:creationId xmlns:p14="http://schemas.microsoft.com/office/powerpoint/2010/main" val="414509828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3139738"/>
            <a:ext cx="7772400" cy="615553"/>
          </a:xfrm>
        </p:spPr>
        <p:txBody>
          <a:bodyPr anchor="b" anchorCtr="0">
            <a:spAutoFit/>
          </a:bodyPr>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85800" y="3749040"/>
            <a:ext cx="7772400" cy="276999"/>
          </a:xfrm>
        </p:spPr>
        <p:txBody>
          <a:bodyPr anchor="t" anchorCtr="0">
            <a:sp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BF54CE27-973A-44AE-9DEB-6532A81978A7}" type="slidenum">
              <a:rPr lang="en-US" smtClean="0"/>
              <a:pPr/>
              <a:t>‹#›</a:t>
            </a:fld>
            <a:endParaRPr lang="en-US" dirty="0"/>
          </a:p>
        </p:txBody>
      </p:sp>
      <p:sp>
        <p:nvSpPr>
          <p:cNvPr id="4" name="Footer Placeholder 3"/>
          <p:cNvSpPr>
            <a:spLocks noGrp="1"/>
          </p:cNvSpPr>
          <p:nvPr>
            <p:ph type="ftr" sz="quarter" idx="13"/>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Tree>
    <p:extLst>
      <p:ext uri="{BB962C8B-B14F-4D97-AF65-F5344CB8AC3E}">
        <p14:creationId xmlns:p14="http://schemas.microsoft.com/office/powerpoint/2010/main" val="153279132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Sidebar, Title and Content">
    <p:spTree>
      <p:nvGrpSpPr>
        <p:cNvPr id="1" name=""/>
        <p:cNvGrpSpPr/>
        <p:nvPr/>
      </p:nvGrpSpPr>
      <p:grpSpPr>
        <a:xfrm>
          <a:off x="0" y="0"/>
          <a:ext cx="0" cy="0"/>
          <a:chOff x="0" y="0"/>
          <a:chExt cx="0" cy="0"/>
        </a:xfrm>
      </p:grpSpPr>
      <p:sp>
        <p:nvSpPr>
          <p:cNvPr id="4" name="Rectangle 3"/>
          <p:cNvSpPr/>
          <p:nvPr userDrawn="1"/>
        </p:nvSpPr>
        <p:spPr bwMode="auto">
          <a:xfrm>
            <a:off x="6400800" y="990600"/>
            <a:ext cx="2514600" cy="5410200"/>
          </a:xfrm>
          <a:prstGeom prst="rect">
            <a:avLst/>
          </a:prstGeom>
          <a:solidFill>
            <a:srgbClr val="F0F0F0"/>
          </a:solidFill>
          <a:ln>
            <a:noFill/>
          </a:ln>
          <a:effectLst/>
          <a:extLst/>
        </p:spPr>
        <p:txBody>
          <a:bodyPr vert="horz" wrap="square" lIns="91440" tIns="45720" rIns="91440" bIns="45720" numCol="1" rtlCol="0" anchor="ctr" anchorCtr="0" compatLnSpc="1">
            <a:prstTxWarp prst="textNoShape">
              <a:avLst/>
            </a:prstTxWarp>
          </a:bodyPr>
          <a:lstStyle/>
          <a:p>
            <a:pPr algn="ctr" defTabSz="914400"/>
            <a:endParaRPr lang="en-US" smtClean="0"/>
          </a:p>
        </p:txBody>
      </p:sp>
      <p:sp>
        <p:nvSpPr>
          <p:cNvPr id="6" name="Text Placeholder 5"/>
          <p:cNvSpPr>
            <a:spLocks noGrp="1"/>
          </p:cNvSpPr>
          <p:nvPr>
            <p:ph type="body" sz="quarter" idx="12"/>
          </p:nvPr>
        </p:nvSpPr>
        <p:spPr>
          <a:xfrm>
            <a:off x="6400800" y="990600"/>
            <a:ext cx="2514600" cy="5413248"/>
          </a:xfrm>
          <a:solidFill>
            <a:schemeClr val="accent1">
              <a:lumMod val="40000"/>
              <a:lumOff val="60000"/>
              <a:alpha val="10196"/>
            </a:schemeClr>
          </a:solidFill>
        </p:spPr>
        <p:txBody>
          <a:bodyPr lIns="91440" tIns="548640" rIns="182880" bIns="548640">
            <a:noAutofit/>
          </a:bodyPr>
          <a:lstStyle>
            <a:lvl1pPr marL="233363" indent="-233363">
              <a:buFont typeface="Arial" panose="020B0604020202020204" pitchFamily="34" charset="0"/>
              <a:buChar char="•"/>
              <a:defRPr sz="1600" b="1">
                <a:solidFill>
                  <a:schemeClr val="accent1"/>
                </a:solidFill>
              </a:defRPr>
            </a:lvl1pPr>
          </a:lstStyle>
          <a:p>
            <a:pPr lvl="0"/>
            <a:r>
              <a:rPr lang="en-US"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914400" y="1527048"/>
            <a:ext cx="4800600" cy="42062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6"/>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8" name="Slide Number Placeholder 7"/>
          <p:cNvSpPr>
            <a:spLocks noGrp="1"/>
          </p:cNvSpPr>
          <p:nvPr>
            <p:ph type="sldNum" sz="quarter" idx="11"/>
          </p:nvPr>
        </p:nvSpPr>
        <p:spPr/>
        <p:txBody>
          <a:bodyPr/>
          <a:lstStyle/>
          <a:p>
            <a:fld id="{D6A7528E-CAB1-453F-838C-107CE350F004}" type="slidenum">
              <a:rPr lang="en-US" smtClean="0"/>
              <a:pPr/>
              <a:t>‹#›</a:t>
            </a:fld>
            <a:endParaRPr lang="en-US" dirty="0"/>
          </a:p>
        </p:txBody>
      </p:sp>
    </p:spTree>
    <p:extLst>
      <p:ext uri="{BB962C8B-B14F-4D97-AF65-F5344CB8AC3E}">
        <p14:creationId xmlns:p14="http://schemas.microsoft.com/office/powerpoint/2010/main" val="313086651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Sidebar,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Footer Placeholder 6"/>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8" name="Slide Number Placeholder 7"/>
          <p:cNvSpPr>
            <a:spLocks noGrp="1"/>
          </p:cNvSpPr>
          <p:nvPr>
            <p:ph type="sldNum" sz="quarter" idx="11"/>
          </p:nvPr>
        </p:nvSpPr>
        <p:spPr/>
        <p:txBody>
          <a:bodyPr/>
          <a:lstStyle/>
          <a:p>
            <a:fld id="{D6A7528E-CAB1-453F-838C-107CE350F004}" type="slidenum">
              <a:rPr lang="en-US" smtClean="0"/>
              <a:pPr/>
              <a:t>‹#›</a:t>
            </a:fld>
            <a:endParaRPr lang="en-US" dirty="0"/>
          </a:p>
        </p:txBody>
      </p:sp>
      <p:sp>
        <p:nvSpPr>
          <p:cNvPr id="9" name="Rectangle 8"/>
          <p:cNvSpPr/>
          <p:nvPr userDrawn="1"/>
        </p:nvSpPr>
        <p:spPr bwMode="auto">
          <a:xfrm>
            <a:off x="6400800" y="990600"/>
            <a:ext cx="2514600" cy="5410200"/>
          </a:xfrm>
          <a:prstGeom prst="rect">
            <a:avLst/>
          </a:prstGeom>
          <a:solidFill>
            <a:srgbClr val="F0F0F0"/>
          </a:solidFill>
          <a:ln>
            <a:noFill/>
          </a:ln>
          <a:effectLst/>
          <a:extLst/>
        </p:spPr>
        <p:txBody>
          <a:bodyPr vert="horz" wrap="square" lIns="91440" tIns="45720" rIns="91440" bIns="45720" numCol="1" rtlCol="0" anchor="ctr" anchorCtr="0" compatLnSpc="1">
            <a:prstTxWarp prst="textNoShape">
              <a:avLst/>
            </a:prstTxWarp>
          </a:bodyPr>
          <a:lstStyle/>
          <a:p>
            <a:pPr algn="ctr" defTabSz="914400"/>
            <a:endParaRPr lang="en-US" smtClean="0"/>
          </a:p>
        </p:txBody>
      </p:sp>
      <p:sp>
        <p:nvSpPr>
          <p:cNvPr id="10" name="Text Placeholder 5"/>
          <p:cNvSpPr>
            <a:spLocks noGrp="1"/>
          </p:cNvSpPr>
          <p:nvPr>
            <p:ph type="body" sz="quarter" idx="12"/>
          </p:nvPr>
        </p:nvSpPr>
        <p:spPr>
          <a:xfrm>
            <a:off x="6400800" y="990600"/>
            <a:ext cx="2514600" cy="5413248"/>
          </a:xfrm>
          <a:solidFill>
            <a:schemeClr val="accent1">
              <a:lumMod val="40000"/>
              <a:lumOff val="60000"/>
              <a:alpha val="10196"/>
            </a:schemeClr>
          </a:solidFill>
        </p:spPr>
        <p:txBody>
          <a:bodyPr lIns="91440" tIns="548640" rIns="182880" bIns="548640">
            <a:noAutofit/>
          </a:bodyPr>
          <a:lstStyle>
            <a:lvl1pPr marL="233363" indent="-233363">
              <a:buFont typeface="Arial" panose="020B0604020202020204" pitchFamily="34" charset="0"/>
              <a:buChar char="•"/>
              <a:defRPr sz="1600" b="1">
                <a:solidFill>
                  <a:schemeClr val="accent1"/>
                </a:solidFill>
              </a:defRPr>
            </a:lvl1pPr>
          </a:lstStyle>
          <a:p>
            <a:pPr lvl="0"/>
            <a:r>
              <a:rPr lang="en-US" smtClean="0"/>
              <a:t>Click to edit Master text styles</a:t>
            </a:r>
          </a:p>
        </p:txBody>
      </p:sp>
    </p:spTree>
    <p:extLst>
      <p:ext uri="{BB962C8B-B14F-4D97-AF65-F5344CB8AC3E}">
        <p14:creationId xmlns:p14="http://schemas.microsoft.com/office/powerpoint/2010/main" val="222769235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Sidebar Filmstrip,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914400" y="1527048"/>
            <a:ext cx="4800600" cy="42062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6"/>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8" name="Slide Number Placeholder 7"/>
          <p:cNvSpPr>
            <a:spLocks noGrp="1"/>
          </p:cNvSpPr>
          <p:nvPr>
            <p:ph type="sldNum" sz="quarter" idx="11"/>
          </p:nvPr>
        </p:nvSpPr>
        <p:spPr/>
        <p:txBody>
          <a:bodyPr/>
          <a:lstStyle/>
          <a:p>
            <a:fld id="{D6A7528E-CAB1-453F-838C-107CE350F004}" type="slidenum">
              <a:rPr lang="en-US" smtClean="0"/>
              <a:pPr/>
              <a:t>‹#›</a:t>
            </a:fld>
            <a:endParaRPr lang="en-US" dirty="0"/>
          </a:p>
        </p:txBody>
      </p:sp>
      <p:sp>
        <p:nvSpPr>
          <p:cNvPr id="9" name="Picture Placeholder 4"/>
          <p:cNvSpPr>
            <a:spLocks noGrp="1"/>
          </p:cNvSpPr>
          <p:nvPr>
            <p:ph type="pic" sz="quarter" idx="12" hasCustomPrompt="1"/>
          </p:nvPr>
        </p:nvSpPr>
        <p:spPr>
          <a:xfrm>
            <a:off x="6400800" y="990600"/>
            <a:ext cx="2514600" cy="1737360"/>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
        <p:nvSpPr>
          <p:cNvPr id="10" name="Picture Placeholder 4"/>
          <p:cNvSpPr>
            <a:spLocks noGrp="1"/>
          </p:cNvSpPr>
          <p:nvPr>
            <p:ph type="pic" sz="quarter" idx="13" hasCustomPrompt="1"/>
          </p:nvPr>
        </p:nvSpPr>
        <p:spPr>
          <a:xfrm>
            <a:off x="6400800" y="2823972"/>
            <a:ext cx="2514600" cy="1737360"/>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
        <p:nvSpPr>
          <p:cNvPr id="11" name="Picture Placeholder 4"/>
          <p:cNvSpPr>
            <a:spLocks noGrp="1"/>
          </p:cNvSpPr>
          <p:nvPr>
            <p:ph type="pic" sz="quarter" idx="14" hasCustomPrompt="1"/>
          </p:nvPr>
        </p:nvSpPr>
        <p:spPr>
          <a:xfrm>
            <a:off x="6400800" y="4657344"/>
            <a:ext cx="2514600" cy="1737360"/>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Tree>
    <p:extLst>
      <p:ext uri="{BB962C8B-B14F-4D97-AF65-F5344CB8AC3E}">
        <p14:creationId xmlns:p14="http://schemas.microsoft.com/office/powerpoint/2010/main" val="217750547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Sidebar Filmstrip,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Footer Placeholder 6"/>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8" name="Slide Number Placeholder 7"/>
          <p:cNvSpPr>
            <a:spLocks noGrp="1"/>
          </p:cNvSpPr>
          <p:nvPr>
            <p:ph type="sldNum" sz="quarter" idx="11"/>
          </p:nvPr>
        </p:nvSpPr>
        <p:spPr/>
        <p:txBody>
          <a:bodyPr/>
          <a:lstStyle/>
          <a:p>
            <a:fld id="{D6A7528E-CAB1-453F-838C-107CE350F004}" type="slidenum">
              <a:rPr lang="en-US" smtClean="0"/>
              <a:pPr/>
              <a:t>‹#›</a:t>
            </a:fld>
            <a:endParaRPr lang="en-US" dirty="0"/>
          </a:p>
        </p:txBody>
      </p:sp>
      <p:sp>
        <p:nvSpPr>
          <p:cNvPr id="9" name="Picture Placeholder 4"/>
          <p:cNvSpPr>
            <a:spLocks noGrp="1"/>
          </p:cNvSpPr>
          <p:nvPr>
            <p:ph type="pic" sz="quarter" idx="12" hasCustomPrompt="1"/>
          </p:nvPr>
        </p:nvSpPr>
        <p:spPr>
          <a:xfrm>
            <a:off x="6400800" y="990600"/>
            <a:ext cx="2514600" cy="1737360"/>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
        <p:nvSpPr>
          <p:cNvPr id="10" name="Picture Placeholder 4"/>
          <p:cNvSpPr>
            <a:spLocks noGrp="1"/>
          </p:cNvSpPr>
          <p:nvPr>
            <p:ph type="pic" sz="quarter" idx="13" hasCustomPrompt="1"/>
          </p:nvPr>
        </p:nvSpPr>
        <p:spPr>
          <a:xfrm>
            <a:off x="6400800" y="2823972"/>
            <a:ext cx="2514600" cy="1737360"/>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
        <p:nvSpPr>
          <p:cNvPr id="11" name="Picture Placeholder 4"/>
          <p:cNvSpPr>
            <a:spLocks noGrp="1"/>
          </p:cNvSpPr>
          <p:nvPr>
            <p:ph type="pic" sz="quarter" idx="14" hasCustomPrompt="1"/>
          </p:nvPr>
        </p:nvSpPr>
        <p:spPr>
          <a:xfrm>
            <a:off x="6400800" y="4657344"/>
            <a:ext cx="2514600" cy="1737360"/>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Tree>
    <p:extLst>
      <p:ext uri="{BB962C8B-B14F-4D97-AF65-F5344CB8AC3E}">
        <p14:creationId xmlns:p14="http://schemas.microsoft.com/office/powerpoint/2010/main" val="423948885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Sidebar Image,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914400" y="1527048"/>
            <a:ext cx="4800600" cy="42062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6"/>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8" name="Slide Number Placeholder 7"/>
          <p:cNvSpPr>
            <a:spLocks noGrp="1"/>
          </p:cNvSpPr>
          <p:nvPr>
            <p:ph type="sldNum" sz="quarter" idx="11"/>
          </p:nvPr>
        </p:nvSpPr>
        <p:spPr/>
        <p:txBody>
          <a:bodyPr/>
          <a:lstStyle/>
          <a:p>
            <a:fld id="{D6A7528E-CAB1-453F-838C-107CE350F004}" type="slidenum">
              <a:rPr lang="en-US" smtClean="0"/>
              <a:pPr/>
              <a:t>‹#›</a:t>
            </a:fld>
            <a:endParaRPr lang="en-US" dirty="0"/>
          </a:p>
        </p:txBody>
      </p:sp>
      <p:sp>
        <p:nvSpPr>
          <p:cNvPr id="9" name="Picture Placeholder 4"/>
          <p:cNvSpPr>
            <a:spLocks noGrp="1"/>
          </p:cNvSpPr>
          <p:nvPr>
            <p:ph type="pic" sz="quarter" idx="12" hasCustomPrompt="1"/>
          </p:nvPr>
        </p:nvSpPr>
        <p:spPr>
          <a:xfrm>
            <a:off x="6400800" y="990600"/>
            <a:ext cx="2514600" cy="5410200"/>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Tree>
    <p:extLst>
      <p:ext uri="{BB962C8B-B14F-4D97-AF65-F5344CB8AC3E}">
        <p14:creationId xmlns:p14="http://schemas.microsoft.com/office/powerpoint/2010/main" val="18033761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Sidebar Image,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Footer Placeholder 6"/>
          <p:cNvSpPr>
            <a:spLocks noGrp="1"/>
          </p:cNvSpPr>
          <p:nvPr>
            <p:ph type="ftr" sz="quarter" idx="10"/>
          </p:nvPr>
        </p:nvSpPr>
        <p:spPr/>
        <p:txBody>
          <a:bodyPr/>
          <a:lstStyle/>
          <a:p>
            <a:r>
              <a:rPr lang="en-US" smtClean="0">
                <a:solidFill>
                  <a:prstClr val="black">
                    <a:tint val="75000"/>
                  </a:prstClr>
                </a:solidFill>
              </a:rPr>
              <a:t>Proprietary Information of UnitedHealth Group.  Do not distribute or reproduce without express permission of UnitedHealth Group.</a:t>
            </a:r>
            <a:endParaRPr lang="en-US" dirty="0">
              <a:solidFill>
                <a:prstClr val="black">
                  <a:tint val="75000"/>
                </a:prstClr>
              </a:solidFill>
            </a:endParaRPr>
          </a:p>
        </p:txBody>
      </p:sp>
      <p:sp>
        <p:nvSpPr>
          <p:cNvPr id="8" name="Slide Number Placeholder 7"/>
          <p:cNvSpPr>
            <a:spLocks noGrp="1"/>
          </p:cNvSpPr>
          <p:nvPr>
            <p:ph type="sldNum" sz="quarter" idx="11"/>
          </p:nvPr>
        </p:nvSpPr>
        <p:spPr/>
        <p:txBody>
          <a:bodyPr/>
          <a:lstStyle/>
          <a:p>
            <a:fld id="{D6A7528E-CAB1-453F-838C-107CE350F004}" type="slidenum">
              <a:rPr lang="en-US" smtClean="0"/>
              <a:pPr/>
              <a:t>‹#›</a:t>
            </a:fld>
            <a:endParaRPr lang="en-US" dirty="0"/>
          </a:p>
        </p:txBody>
      </p:sp>
      <p:sp>
        <p:nvSpPr>
          <p:cNvPr id="9" name="Picture Placeholder 4"/>
          <p:cNvSpPr>
            <a:spLocks noGrp="1"/>
          </p:cNvSpPr>
          <p:nvPr>
            <p:ph type="pic" sz="quarter" idx="12" hasCustomPrompt="1"/>
          </p:nvPr>
        </p:nvSpPr>
        <p:spPr>
          <a:xfrm>
            <a:off x="6400800" y="990600"/>
            <a:ext cx="2514600" cy="5410200"/>
          </a:xfrm>
          <a:solidFill>
            <a:srgbClr val="879196"/>
          </a:solidFill>
          <a:ln>
            <a:noFill/>
          </a:ln>
        </p:spPr>
        <p:txBody>
          <a:bodyPr lIns="91440" tIns="91440" rIns="91440" bIns="91440">
            <a:normAutofit/>
          </a:bodyPr>
          <a:lstStyle>
            <a:lvl1pPr marL="0" indent="0">
              <a:buNone/>
              <a:defRPr sz="1000" i="1" baseline="0"/>
            </a:lvl1pPr>
          </a:lstStyle>
          <a:p>
            <a:r>
              <a:rPr lang="en-US" dirty="0" smtClean="0"/>
              <a:t>Paste an image here.</a:t>
            </a:r>
            <a:br>
              <a:rPr lang="en-US" dirty="0" smtClean="0"/>
            </a:br>
            <a:r>
              <a:rPr lang="en-US" dirty="0" smtClean="0"/>
              <a:t>–or–</a:t>
            </a:r>
            <a:br>
              <a:rPr lang="en-US" dirty="0" smtClean="0"/>
            </a:br>
            <a:r>
              <a:rPr lang="en-US" dirty="0" smtClean="0"/>
              <a:t>Click once on the picture icon to select a picture file.</a:t>
            </a:r>
            <a:br>
              <a:rPr lang="en-US" dirty="0" smtClean="0"/>
            </a:br>
            <a:r>
              <a:rPr lang="en-US" dirty="0" smtClean="0"/>
              <a:t/>
            </a:r>
            <a:br>
              <a:rPr lang="en-US" dirty="0" smtClean="0"/>
            </a:br>
            <a:r>
              <a:rPr lang="en-US" dirty="0" smtClean="0"/>
              <a:t>Note: Use the Crop tool (Drawing Tools &gt; Format &gt; Crop) to adjust the picture, if desired.</a:t>
            </a:r>
            <a:endParaRPr lang="en-US" dirty="0"/>
          </a:p>
        </p:txBody>
      </p:sp>
    </p:spTree>
    <p:extLst>
      <p:ext uri="{BB962C8B-B14F-4D97-AF65-F5344CB8AC3E}">
        <p14:creationId xmlns:p14="http://schemas.microsoft.com/office/powerpoint/2010/main" val="135804201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Extra Large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
            <a:ext cx="7040880" cy="548640"/>
          </a:xfrm>
        </p:spPr>
        <p:txBody>
          <a:bodyPr lIns="91440"/>
          <a:lstStyle>
            <a:lvl1pPr>
              <a:defRPr sz="2400"/>
            </a:lvl1pPr>
          </a:lstStyle>
          <a:p>
            <a:r>
              <a:rPr lang="en-US" smtClean="0"/>
              <a:t>Click to edit Master title style</a:t>
            </a:r>
            <a:endParaRPr lang="en-US" dirty="0"/>
          </a:p>
        </p:txBody>
      </p:sp>
      <p:sp>
        <p:nvSpPr>
          <p:cNvPr id="6" name="Footer Placeholder 5"/>
          <p:cNvSpPr>
            <a:spLocks noGrp="1"/>
          </p:cNvSpPr>
          <p:nvPr>
            <p:ph type="ftr" sz="quarter" idx="10"/>
          </p:nvPr>
        </p:nvSpPr>
        <p:spPr>
          <a:xfrm>
            <a:off x="731520" y="6629400"/>
            <a:ext cx="8412480" cy="228600"/>
          </a:xfrm>
        </p:spPr>
        <p:txBody>
          <a:bodyPr/>
          <a:lstStyle>
            <a:lvl1pPr algn="r">
              <a:defRPr>
                <a:solidFill>
                  <a:srgbClr val="000000"/>
                </a:solidFill>
              </a:defRPr>
            </a:lvl1pPr>
          </a:lstStyle>
          <a:p>
            <a:r>
              <a:rPr lang="en-US" smtClean="0"/>
              <a:t>Proprietary Information of UnitedHealth Group.  Do not distribute or reproduce without express permission of UnitedHealth Group.</a:t>
            </a:r>
            <a:endParaRPr lang="en-US" dirty="0"/>
          </a:p>
        </p:txBody>
      </p:sp>
      <p:sp>
        <p:nvSpPr>
          <p:cNvPr id="7" name="Slide Number Placeholder 6"/>
          <p:cNvSpPr>
            <a:spLocks noGrp="1"/>
          </p:cNvSpPr>
          <p:nvPr>
            <p:ph type="sldNum" sz="quarter" idx="11"/>
          </p:nvPr>
        </p:nvSpPr>
        <p:spPr>
          <a:xfrm>
            <a:off x="0" y="6629400"/>
            <a:ext cx="548640" cy="228600"/>
          </a:xfrm>
        </p:spPr>
        <p:txBody>
          <a:bodyPr/>
          <a:lstStyle>
            <a:lvl1pPr algn="l">
              <a:defRPr lang="en-US" sz="800" kern="1200" smtClean="0">
                <a:solidFill>
                  <a:srgbClr val="000000"/>
                </a:solidFill>
                <a:latin typeface="+mn-lt"/>
                <a:ea typeface="+mn-ea"/>
                <a:cs typeface="+mn-cs"/>
              </a:defRPr>
            </a:lvl1pPr>
          </a:lstStyle>
          <a:p>
            <a:fld id="{D6A7528E-CAB1-453F-838C-107CE350F004}" type="slidenum">
              <a:rPr/>
              <a:pPr/>
              <a:t>‹#›</a:t>
            </a:fld>
            <a:endParaRPr dirty="0"/>
          </a:p>
        </p:txBody>
      </p:sp>
      <p:pic>
        <p:nvPicPr>
          <p:cNvPr id="5" name="Picture 2" descr="C:\Users\cwagner\Desktop\UHC_ID_MedicAndRetire_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2019" b="32019"/>
          <a:stretch/>
        </p:blipFill>
        <p:spPr bwMode="auto">
          <a:xfrm>
            <a:off x="7175489" y="46523"/>
            <a:ext cx="1968511" cy="54703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a:spLocks noGrp="1"/>
          </p:cNvSpPr>
          <p:nvPr>
            <p:ph idx="1"/>
          </p:nvPr>
        </p:nvSpPr>
        <p:spPr>
          <a:xfrm>
            <a:off x="0" y="685800"/>
            <a:ext cx="9144000" cy="5852160"/>
          </a:xfrm>
        </p:spPr>
        <p:txBody>
          <a:bodyPr lIns="91440" rIns="914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0776929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type="titleOnly" preserve="1">
  <p:cSld name="Extra Large 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45720"/>
            <a:ext cx="7040880" cy="548640"/>
          </a:xfrm>
        </p:spPr>
        <p:txBody>
          <a:bodyPr lIns="91440"/>
          <a:lstStyle>
            <a:lvl1pPr>
              <a:defRPr sz="2400"/>
            </a:lvl1pPr>
          </a:lstStyle>
          <a:p>
            <a:r>
              <a:rPr lang="en-US" smtClean="0"/>
              <a:t>Click to edit Master title style</a:t>
            </a:r>
            <a:endParaRPr lang="en-US" dirty="0"/>
          </a:p>
        </p:txBody>
      </p:sp>
      <p:sp>
        <p:nvSpPr>
          <p:cNvPr id="6" name="Footer Placeholder 5"/>
          <p:cNvSpPr>
            <a:spLocks noGrp="1"/>
          </p:cNvSpPr>
          <p:nvPr>
            <p:ph type="ftr" sz="quarter" idx="10"/>
          </p:nvPr>
        </p:nvSpPr>
        <p:spPr>
          <a:xfrm>
            <a:off x="731520" y="6629400"/>
            <a:ext cx="8412480" cy="228600"/>
          </a:xfrm>
        </p:spPr>
        <p:txBody>
          <a:bodyPr/>
          <a:lstStyle>
            <a:lvl1pPr algn="r">
              <a:defRPr>
                <a:solidFill>
                  <a:srgbClr val="000000"/>
                </a:solidFill>
              </a:defRPr>
            </a:lvl1pPr>
          </a:lstStyle>
          <a:p>
            <a:r>
              <a:rPr lang="en-US" smtClean="0"/>
              <a:t>Proprietary Information of UnitedHealth Group.  Do not distribute or reproduce without express permission of UnitedHealth Group.</a:t>
            </a:r>
            <a:endParaRPr lang="en-US" dirty="0"/>
          </a:p>
        </p:txBody>
      </p:sp>
      <p:sp>
        <p:nvSpPr>
          <p:cNvPr id="7" name="Slide Number Placeholder 6"/>
          <p:cNvSpPr>
            <a:spLocks noGrp="1"/>
          </p:cNvSpPr>
          <p:nvPr>
            <p:ph type="sldNum" sz="quarter" idx="11"/>
          </p:nvPr>
        </p:nvSpPr>
        <p:spPr>
          <a:xfrm>
            <a:off x="0" y="6629400"/>
            <a:ext cx="548640" cy="228600"/>
          </a:xfrm>
        </p:spPr>
        <p:txBody>
          <a:bodyPr/>
          <a:lstStyle>
            <a:lvl1pPr algn="l">
              <a:defRPr lang="en-US" sz="800" kern="1200" smtClean="0">
                <a:solidFill>
                  <a:srgbClr val="000000"/>
                </a:solidFill>
                <a:latin typeface="+mn-lt"/>
                <a:ea typeface="+mn-ea"/>
                <a:cs typeface="+mn-cs"/>
              </a:defRPr>
            </a:lvl1pPr>
          </a:lstStyle>
          <a:p>
            <a:fld id="{D6A7528E-CAB1-453F-838C-107CE350F004}" type="slidenum">
              <a:rPr/>
              <a:pPr/>
              <a:t>‹#›</a:t>
            </a:fld>
            <a:endParaRPr dirty="0"/>
          </a:p>
        </p:txBody>
      </p:sp>
      <p:pic>
        <p:nvPicPr>
          <p:cNvPr id="5" name="Picture 2" descr="C:\Users\cwagner\Desktop\UHC_ID_MedicAndRetire_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2019" b="32019"/>
          <a:stretch/>
        </p:blipFill>
        <p:spPr bwMode="auto">
          <a:xfrm>
            <a:off x="7175489" y="46523"/>
            <a:ext cx="1968511" cy="547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46128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6636534B-4C7E-44E1-894A-7D9F78DB6A0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2045086483"/>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65AD17E4-65D4-4F39-84AF-9778C78991AA}"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28352849"/>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388475BF-8FB1-4DAA-8914-19A6E6610886}"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929001465"/>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ln/>
        </p:spPr>
        <p:txBody>
          <a:bodyPr/>
          <a:lstStyle>
            <a:lvl1pPr>
              <a:defRPr/>
            </a:lvl1pPr>
          </a:lstStyle>
          <a:p>
            <a:pPr>
              <a:defRPr/>
            </a:pPr>
            <a:fld id="{20672668-1EC8-4D0F-BE85-F1E954A8B267}"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000686763"/>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8CBCC6B6-624E-46A9-89FA-EFCE8984965F}" type="slidenum">
              <a:rPr lang="en-US"/>
              <a:pPr>
                <a:defRPr/>
              </a:pPr>
              <a:t>‹#›</a:t>
            </a:fld>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930761109"/>
      </p:ext>
    </p:extLst>
  </p:cSld>
  <p:clrMapOvr>
    <a:masterClrMapping/>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2F9D868C-9DEB-4481-962A-554A5C2D1FA6}" type="slidenum">
              <a:rPr lang="en-US"/>
              <a:pPr>
                <a:defRPr/>
              </a:pPr>
              <a:t>‹#›</a:t>
            </a:fld>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1746214128"/>
      </p:ext>
    </p:extLst>
  </p:cSld>
  <p:clrMapOvr>
    <a:masterClrMapping/>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C211E62A-38FF-4A59-A0A1-968D5006C519}" type="slidenum">
              <a:rPr lang="en-US"/>
              <a:pPr>
                <a:defRPr/>
              </a:pPr>
              <a:t>‹#›</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2949417735"/>
      </p:ext>
    </p:extLst>
  </p:cSld>
  <p:clrMapOvr>
    <a:masterClrMapping/>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1819FF4E-8F98-4FE5-8138-94CCB97FEDA2}"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24537659"/>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70C4E3CA-0524-4E9D-96B9-B76E98377FE8}" type="slidenum">
              <a:rPr lang="en-US"/>
              <a:pPr>
                <a:defRPr/>
              </a:pPr>
              <a:t>‹#›</a:t>
            </a:fld>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2925708405"/>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48BB8854-4AF3-4079-AB1B-F425381CE5D7}"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410601717"/>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F18D0FBD-6DEF-46B1-830B-BB4BCBB759EB}"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4140000226"/>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5483225" cy="7762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314450"/>
            <a:ext cx="7635875" cy="4525963"/>
          </a:xfrm>
        </p:spPr>
        <p:txBody>
          <a:bodyPr/>
          <a:lstStyle/>
          <a:p>
            <a:pPr lvl="0"/>
            <a:endParaRPr lang="en-US" noProof="0"/>
          </a:p>
        </p:txBody>
      </p:sp>
      <p:sp>
        <p:nvSpPr>
          <p:cNvPr id="4" name="Slide Number Placeholder 5"/>
          <p:cNvSpPr>
            <a:spLocks noGrp="1"/>
          </p:cNvSpPr>
          <p:nvPr>
            <p:ph type="sldNum" sz="quarter" idx="10"/>
          </p:nvPr>
        </p:nvSpPr>
        <p:spPr>
          <a:ln/>
        </p:spPr>
        <p:txBody>
          <a:bodyPr/>
          <a:lstStyle>
            <a:lvl1pPr>
              <a:defRPr/>
            </a:lvl1pPr>
          </a:lstStyle>
          <a:p>
            <a:pPr>
              <a:defRPr/>
            </a:pPr>
            <a:fld id="{489049B3-EF89-4423-985F-22FB605B8F48}" type="slidenum">
              <a:rPr lang="en-US"/>
              <a:pPr>
                <a:defRPr/>
              </a:pPr>
              <a:t>‹#›</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Tree>
    <p:extLst>
      <p:ext uri="{BB962C8B-B14F-4D97-AF65-F5344CB8AC3E}">
        <p14:creationId xmlns:p14="http://schemas.microsoft.com/office/powerpoint/2010/main" val="35100012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5.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6.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5.jpe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image" Target="../media/image5.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image" Target="../media/image5.jpe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10.xml"/><Relationship Id="rId1" Type="http://schemas.openxmlformats.org/officeDocument/2006/relationships/slideLayout" Target="../slideLayouts/slideLayout103.xml"/><Relationship Id="rId4" Type="http://schemas.openxmlformats.org/officeDocument/2006/relationships/image" Target="../media/image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theme" Target="../theme/theme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image" Target="../media/image5.jpe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theme" Target="../theme/theme12.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image" Target="../media/image5.jpe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theme" Target="../theme/theme13.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image" Target="../media/image5.jpe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theme" Target="../theme/theme14.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0" Type="http://schemas.openxmlformats.org/officeDocument/2006/relationships/slideLayout" Target="../slideLayouts/slideLayout149.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image" Target="../media/image5.jpe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154.xml"/><Relationship Id="rId7" Type="http://schemas.openxmlformats.org/officeDocument/2006/relationships/theme" Target="../theme/theme15.xml"/><Relationship Id="rId2" Type="http://schemas.openxmlformats.org/officeDocument/2006/relationships/slideLayout" Target="../slideLayouts/slideLayout153.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5" Type="http://schemas.openxmlformats.org/officeDocument/2006/relationships/slideLayout" Target="../slideLayouts/slideLayout156.xml"/><Relationship Id="rId4" Type="http://schemas.openxmlformats.org/officeDocument/2006/relationships/slideLayout" Target="../slideLayouts/slideLayout155.xml"/><Relationship Id="rId9" Type="http://schemas.openxmlformats.org/officeDocument/2006/relationships/image" Target="../media/image10.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theme" Target="../theme/theme16.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image" Target="../media/image5.jpe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theme" Target="../theme/theme17.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slideLayout" Target="../slideLayouts/slideLayout181.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image" Target="../media/image5.jpe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18" Type="http://schemas.openxmlformats.org/officeDocument/2006/relationships/slideLayout" Target="../slideLayouts/slideLayout199.xml"/><Relationship Id="rId3" Type="http://schemas.openxmlformats.org/officeDocument/2006/relationships/slideLayout" Target="../slideLayouts/slideLayout184.xml"/><Relationship Id="rId21" Type="http://schemas.openxmlformats.org/officeDocument/2006/relationships/theme" Target="../theme/theme18.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17" Type="http://schemas.openxmlformats.org/officeDocument/2006/relationships/slideLayout" Target="../slideLayouts/slideLayout198.xml"/><Relationship Id="rId2" Type="http://schemas.openxmlformats.org/officeDocument/2006/relationships/slideLayout" Target="../slideLayouts/slideLayout183.xml"/><Relationship Id="rId16" Type="http://schemas.openxmlformats.org/officeDocument/2006/relationships/slideLayout" Target="../slideLayouts/slideLayout197.xml"/><Relationship Id="rId20" Type="http://schemas.openxmlformats.org/officeDocument/2006/relationships/slideLayout" Target="../slideLayouts/slideLayout201.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slideLayout" Target="../slideLayouts/slideLayout196.xml"/><Relationship Id="rId23" Type="http://schemas.openxmlformats.org/officeDocument/2006/relationships/image" Target="../media/image11.png"/><Relationship Id="rId10" Type="http://schemas.openxmlformats.org/officeDocument/2006/relationships/slideLayout" Target="../slideLayouts/slideLayout191.xml"/><Relationship Id="rId19" Type="http://schemas.openxmlformats.org/officeDocument/2006/relationships/slideLayout" Target="../slideLayouts/slideLayout200.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 Id="rId22" Type="http://schemas.openxmlformats.org/officeDocument/2006/relationships/image" Target="../media/image9.jpe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1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gray">
          <a:xfrm>
            <a:off x="928688" y="1770063"/>
            <a:ext cx="7297737"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gray">
          <a:xfrm>
            <a:off x="928688" y="2609850"/>
            <a:ext cx="72834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792" r:id="rId1"/>
    <p:sldLayoutId id="2147486793" r:id="rId2"/>
    <p:sldLayoutId id="2147486794" r:id="rId3"/>
    <p:sldLayoutId id="2147486795" r:id="rId4"/>
    <p:sldLayoutId id="2147486796" r:id="rId5"/>
    <p:sldLayoutId id="2147486797" r:id="rId6"/>
    <p:sldLayoutId id="2147486798" r:id="rId7"/>
    <p:sldLayoutId id="2147486799" r:id="rId8"/>
    <p:sldLayoutId id="2147486800" r:id="rId9"/>
    <p:sldLayoutId id="2147486801" r:id="rId10"/>
    <p:sldLayoutId id="2147486802" r:id="rId11"/>
  </p:sldLayoutIdLst>
  <p:transition>
    <p:fade/>
  </p:transition>
  <p:timing>
    <p:tnLst>
      <p:par>
        <p:cTn id="1" dur="indefinite" restart="never" nodeType="tmRoot"/>
      </p:par>
    </p:tnLst>
  </p:timing>
  <p:hf hdr="0" ftr="0" dt="0"/>
  <p:txStyles>
    <p:titleStyle>
      <a:lvl1pPr algn="l" defTabSz="457200" rtl="0" eaLnBrk="0" fontAlgn="base" hangingPunct="0">
        <a:lnSpc>
          <a:spcPts val="3400"/>
        </a:lnSpc>
        <a:spcBef>
          <a:spcPct val="0"/>
        </a:spcBef>
        <a:spcAft>
          <a:spcPct val="0"/>
        </a:spcAft>
        <a:defRPr sz="3200" b="1">
          <a:solidFill>
            <a:srgbClr val="005293"/>
          </a:solidFill>
          <a:latin typeface="+mj-lt"/>
          <a:ea typeface="+mj-ea"/>
          <a:cs typeface="+mj-cs"/>
        </a:defRPr>
      </a:lvl1pPr>
      <a:lvl2pPr algn="l" defTabSz="457200" rtl="0" eaLnBrk="0" fontAlgn="base" hangingPunct="0">
        <a:lnSpc>
          <a:spcPts val="3400"/>
        </a:lnSpc>
        <a:spcBef>
          <a:spcPct val="0"/>
        </a:spcBef>
        <a:spcAft>
          <a:spcPct val="0"/>
        </a:spcAft>
        <a:defRPr sz="3200" b="1">
          <a:solidFill>
            <a:srgbClr val="005293"/>
          </a:solidFill>
          <a:latin typeface="Arial" charset="0"/>
          <a:ea typeface="ＭＳ Ｐゴシック" charset="-128"/>
          <a:cs typeface="ＭＳ Ｐゴシック" charset="-128"/>
        </a:defRPr>
      </a:lvl2pPr>
      <a:lvl3pPr algn="l" defTabSz="457200" rtl="0" eaLnBrk="0" fontAlgn="base" hangingPunct="0">
        <a:lnSpc>
          <a:spcPts val="3400"/>
        </a:lnSpc>
        <a:spcBef>
          <a:spcPct val="0"/>
        </a:spcBef>
        <a:spcAft>
          <a:spcPct val="0"/>
        </a:spcAft>
        <a:defRPr sz="3200" b="1">
          <a:solidFill>
            <a:srgbClr val="005293"/>
          </a:solidFill>
          <a:latin typeface="Arial" charset="0"/>
          <a:ea typeface="ＭＳ Ｐゴシック" charset="-128"/>
          <a:cs typeface="ＭＳ Ｐゴシック" charset="-128"/>
        </a:defRPr>
      </a:lvl3pPr>
      <a:lvl4pPr algn="l" defTabSz="457200" rtl="0" eaLnBrk="0" fontAlgn="base" hangingPunct="0">
        <a:lnSpc>
          <a:spcPts val="3400"/>
        </a:lnSpc>
        <a:spcBef>
          <a:spcPct val="0"/>
        </a:spcBef>
        <a:spcAft>
          <a:spcPct val="0"/>
        </a:spcAft>
        <a:defRPr sz="3200" b="1">
          <a:solidFill>
            <a:srgbClr val="005293"/>
          </a:solidFill>
          <a:latin typeface="Arial" charset="0"/>
          <a:ea typeface="ＭＳ Ｐゴシック" charset="-128"/>
          <a:cs typeface="ＭＳ Ｐゴシック" charset="-128"/>
        </a:defRPr>
      </a:lvl4pPr>
      <a:lvl5pPr algn="l" defTabSz="457200" rtl="0" eaLnBrk="0" fontAlgn="base" hangingPunct="0">
        <a:lnSpc>
          <a:spcPts val="3400"/>
        </a:lnSpc>
        <a:spcBef>
          <a:spcPct val="0"/>
        </a:spcBef>
        <a:spcAft>
          <a:spcPct val="0"/>
        </a:spcAft>
        <a:defRPr sz="3200" b="1">
          <a:solidFill>
            <a:srgbClr val="005293"/>
          </a:solidFill>
          <a:latin typeface="Arial" charset="0"/>
          <a:ea typeface="ＭＳ Ｐゴシック" charset="-128"/>
          <a:cs typeface="ＭＳ Ｐゴシック" charset="-128"/>
        </a:defRPr>
      </a:lvl5pPr>
      <a:lvl6pPr marL="457200" algn="l" defTabSz="457200" rtl="0" fontAlgn="base">
        <a:lnSpc>
          <a:spcPts val="3400"/>
        </a:lnSpc>
        <a:spcBef>
          <a:spcPct val="0"/>
        </a:spcBef>
        <a:spcAft>
          <a:spcPct val="0"/>
        </a:spcAft>
        <a:defRPr sz="3200" b="1">
          <a:solidFill>
            <a:srgbClr val="005293"/>
          </a:solidFill>
          <a:latin typeface="Arial" charset="0"/>
          <a:ea typeface="ＭＳ Ｐゴシック" charset="-128"/>
          <a:cs typeface="ＭＳ Ｐゴシック" charset="-128"/>
        </a:defRPr>
      </a:lvl6pPr>
      <a:lvl7pPr marL="914400" algn="l" defTabSz="457200" rtl="0" fontAlgn="base">
        <a:lnSpc>
          <a:spcPts val="3400"/>
        </a:lnSpc>
        <a:spcBef>
          <a:spcPct val="0"/>
        </a:spcBef>
        <a:spcAft>
          <a:spcPct val="0"/>
        </a:spcAft>
        <a:defRPr sz="3200" b="1">
          <a:solidFill>
            <a:srgbClr val="005293"/>
          </a:solidFill>
          <a:latin typeface="Arial" charset="0"/>
          <a:ea typeface="ＭＳ Ｐゴシック" charset="-128"/>
          <a:cs typeface="ＭＳ Ｐゴシック" charset="-128"/>
        </a:defRPr>
      </a:lvl7pPr>
      <a:lvl8pPr marL="1371600" algn="l" defTabSz="457200" rtl="0" fontAlgn="base">
        <a:lnSpc>
          <a:spcPts val="3400"/>
        </a:lnSpc>
        <a:spcBef>
          <a:spcPct val="0"/>
        </a:spcBef>
        <a:spcAft>
          <a:spcPct val="0"/>
        </a:spcAft>
        <a:defRPr sz="3200" b="1">
          <a:solidFill>
            <a:srgbClr val="005293"/>
          </a:solidFill>
          <a:latin typeface="Arial" charset="0"/>
          <a:ea typeface="ＭＳ Ｐゴシック" charset="-128"/>
          <a:cs typeface="ＭＳ Ｐゴシック" charset="-128"/>
        </a:defRPr>
      </a:lvl8pPr>
      <a:lvl9pPr marL="1828800" algn="l" defTabSz="457200" rtl="0" fontAlgn="base">
        <a:lnSpc>
          <a:spcPts val="3400"/>
        </a:lnSpc>
        <a:spcBef>
          <a:spcPct val="0"/>
        </a:spcBef>
        <a:spcAft>
          <a:spcPct val="0"/>
        </a:spcAft>
        <a:defRPr sz="3200" b="1">
          <a:solidFill>
            <a:srgbClr val="005293"/>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2000">
          <a:solidFill>
            <a:srgbClr val="005293"/>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1600" b="1">
          <a:solidFill>
            <a:srgbClr val="183C90"/>
          </a:solidFill>
          <a:latin typeface="+mn-lt"/>
          <a:ea typeface="+mn-ea"/>
        </a:defRPr>
      </a:lvl2pPr>
      <a:lvl3pPr marL="1143000" indent="-228600" algn="l" defTabSz="457200" rtl="0" eaLnBrk="0" fontAlgn="base" hangingPunct="0">
        <a:spcBef>
          <a:spcPct val="20000"/>
        </a:spcBef>
        <a:spcAft>
          <a:spcPct val="0"/>
        </a:spcAft>
        <a:buFont typeface="Arial" charset="0"/>
        <a:buChar char="•"/>
        <a:defRPr sz="1600" b="1">
          <a:solidFill>
            <a:srgbClr val="183C90"/>
          </a:solidFill>
          <a:latin typeface="+mn-lt"/>
          <a:ea typeface="+mn-ea"/>
        </a:defRPr>
      </a:lvl3pPr>
      <a:lvl4pPr marL="1600200" indent="-228600" algn="l" defTabSz="457200" rtl="0" eaLnBrk="0" fontAlgn="base" hangingPunct="0">
        <a:spcBef>
          <a:spcPct val="20000"/>
        </a:spcBef>
        <a:spcAft>
          <a:spcPct val="0"/>
        </a:spcAft>
        <a:buFont typeface="Arial" charset="0"/>
        <a:buChar char="–"/>
        <a:defRPr sz="1600" b="1">
          <a:solidFill>
            <a:srgbClr val="183C90"/>
          </a:solidFill>
          <a:latin typeface="+mn-lt"/>
          <a:ea typeface="+mn-ea"/>
        </a:defRPr>
      </a:lvl4pPr>
      <a:lvl5pPr marL="2057400" indent="-228600" algn="l" defTabSz="457200" rtl="0" eaLnBrk="0" fontAlgn="base" hangingPunct="0">
        <a:spcBef>
          <a:spcPct val="20000"/>
        </a:spcBef>
        <a:spcAft>
          <a:spcPct val="0"/>
        </a:spcAft>
        <a:buFont typeface="Arial" charset="0"/>
        <a:buChar char="»"/>
        <a:defRPr sz="1600" b="1">
          <a:solidFill>
            <a:srgbClr val="183C90"/>
          </a:solidFill>
          <a:latin typeface="+mn-lt"/>
          <a:ea typeface="+mn-ea"/>
        </a:defRPr>
      </a:lvl5pPr>
      <a:lvl6pPr marL="2514600" indent="-228600" algn="l" defTabSz="457200" rtl="0" fontAlgn="base">
        <a:spcBef>
          <a:spcPct val="20000"/>
        </a:spcBef>
        <a:spcAft>
          <a:spcPct val="0"/>
        </a:spcAft>
        <a:buFont typeface="Arial" charset="0"/>
        <a:defRPr sz="1600" b="1">
          <a:solidFill>
            <a:srgbClr val="183C90"/>
          </a:solidFill>
          <a:latin typeface="+mn-lt"/>
          <a:ea typeface="+mn-ea"/>
        </a:defRPr>
      </a:lvl6pPr>
      <a:lvl7pPr marL="2971800" indent="-228600" algn="l" defTabSz="457200" rtl="0" fontAlgn="base">
        <a:spcBef>
          <a:spcPct val="20000"/>
        </a:spcBef>
        <a:spcAft>
          <a:spcPct val="0"/>
        </a:spcAft>
        <a:buFont typeface="Arial" charset="0"/>
        <a:defRPr sz="1600" b="1">
          <a:solidFill>
            <a:srgbClr val="183C90"/>
          </a:solidFill>
          <a:latin typeface="+mn-lt"/>
          <a:ea typeface="+mn-ea"/>
        </a:defRPr>
      </a:lvl7pPr>
      <a:lvl8pPr marL="3429000" indent="-228600" algn="l" defTabSz="457200" rtl="0" fontAlgn="base">
        <a:spcBef>
          <a:spcPct val="20000"/>
        </a:spcBef>
        <a:spcAft>
          <a:spcPct val="0"/>
        </a:spcAft>
        <a:buFont typeface="Arial" charset="0"/>
        <a:defRPr sz="1600" b="1">
          <a:solidFill>
            <a:srgbClr val="183C90"/>
          </a:solidFill>
          <a:latin typeface="+mn-lt"/>
          <a:ea typeface="+mn-ea"/>
        </a:defRPr>
      </a:lvl8pPr>
      <a:lvl9pPr marL="3886200" indent="-228600" algn="l" defTabSz="457200" rtl="0" fontAlgn="base">
        <a:spcBef>
          <a:spcPct val="20000"/>
        </a:spcBef>
        <a:spcAft>
          <a:spcPct val="0"/>
        </a:spcAft>
        <a:buFont typeface="Arial" charset="0"/>
        <a:defRPr sz="1600" b="1">
          <a:solidFill>
            <a:srgbClr val="183C90"/>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gray">
          <a:xfrm>
            <a:off x="895350" y="1471613"/>
            <a:ext cx="64627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gray">
          <a:xfrm>
            <a:off x="895350" y="2389188"/>
            <a:ext cx="64992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Slide Number Placeholder 5"/>
          <p:cNvSpPr>
            <a:spLocks noGrp="1"/>
          </p:cNvSpPr>
          <p:nvPr>
            <p:ph type="sldNum" sz="quarter" idx="4"/>
          </p:nvPr>
        </p:nvSpPr>
        <p:spPr bwMode="gray">
          <a:xfrm>
            <a:off x="260350" y="63674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ECD6AFBE-700C-4A1C-B998-82639459362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803" r:id="rId1"/>
    <p:sldLayoutId id="2147486804" r:id="rId2"/>
    <p:sldLayoutId id="2147486805" r:id="rId3"/>
    <p:sldLayoutId id="2147486806" r:id="rId4"/>
    <p:sldLayoutId id="2147486807" r:id="rId5"/>
    <p:sldLayoutId id="2147486808" r:id="rId6"/>
    <p:sldLayoutId id="2147486809" r:id="rId7"/>
    <p:sldLayoutId id="2147486810" r:id="rId8"/>
    <p:sldLayoutId id="2147486811" r:id="rId9"/>
    <p:sldLayoutId id="2147486812" r:id="rId10"/>
    <p:sldLayoutId id="2147486813" r:id="rId11"/>
  </p:sldLayoutIdLst>
  <p:transition>
    <p:fade/>
  </p:transition>
  <p:timing>
    <p:tnLst>
      <p:par>
        <p:cTn id="1" dur="indefinite" restart="never" nodeType="tmRoot"/>
      </p:par>
    </p:tnLst>
  </p:timing>
  <p:hf hdr="0" ftr="0" dt="0"/>
  <p:txStyles>
    <p:titleStyle>
      <a:lvl1pPr algn="l" defTabSz="457200" rtl="0" eaLnBrk="0" fontAlgn="base" hangingPunct="0">
        <a:lnSpc>
          <a:spcPts val="3400"/>
        </a:lnSpc>
        <a:spcBef>
          <a:spcPct val="0"/>
        </a:spcBef>
        <a:spcAft>
          <a:spcPct val="0"/>
        </a:spcAft>
        <a:defRPr sz="3200" b="1">
          <a:solidFill>
            <a:schemeClr val="bg1"/>
          </a:solidFill>
          <a:latin typeface="+mj-lt"/>
          <a:ea typeface="+mj-ea"/>
          <a:cs typeface="+mj-cs"/>
        </a:defRPr>
      </a:lvl1pPr>
      <a:lvl2pPr algn="l" defTabSz="457200" rtl="0" eaLnBrk="0" fontAlgn="base" hangingPunct="0">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2pPr>
      <a:lvl3pPr algn="l" defTabSz="457200" rtl="0" eaLnBrk="0" fontAlgn="base" hangingPunct="0">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3pPr>
      <a:lvl4pPr algn="l" defTabSz="457200" rtl="0" eaLnBrk="0" fontAlgn="base" hangingPunct="0">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4pPr>
      <a:lvl5pPr algn="l" defTabSz="457200" rtl="0" eaLnBrk="0" fontAlgn="base" hangingPunct="0">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5pPr>
      <a:lvl6pPr marL="457200" algn="l" defTabSz="457200" rtl="0" fontAlgn="base">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6pPr>
      <a:lvl7pPr marL="914400" algn="l" defTabSz="457200" rtl="0" fontAlgn="base">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7pPr>
      <a:lvl8pPr marL="1371600" algn="l" defTabSz="457200" rtl="0" fontAlgn="base">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8pPr>
      <a:lvl9pPr marL="1828800" algn="l" defTabSz="457200" rtl="0" fontAlgn="base">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9pPr>
    </p:titleStyle>
    <p:bodyStyle>
      <a:lvl1pPr marL="342900" indent="-342900" algn="l" defTabSz="457200" rtl="0" eaLnBrk="0" fontAlgn="base" hangingPunct="0">
        <a:spcBef>
          <a:spcPct val="20000"/>
        </a:spcBef>
        <a:spcAft>
          <a:spcPct val="0"/>
        </a:spcAft>
        <a:buFont typeface="Arial" charset="0"/>
        <a:defRPr>
          <a:solidFill>
            <a:schemeClr val="bg1"/>
          </a:solidFill>
          <a:latin typeface="+mn-lt"/>
          <a:ea typeface="+mn-ea"/>
          <a:cs typeface="+mn-cs"/>
        </a:defRPr>
      </a:lvl1pPr>
      <a:lvl2pPr marL="742950" indent="-285750" algn="l" defTabSz="457200" rtl="0" eaLnBrk="0" fontAlgn="base" hangingPunct="0">
        <a:spcBef>
          <a:spcPct val="20000"/>
        </a:spcBef>
        <a:spcAft>
          <a:spcPct val="0"/>
        </a:spcAft>
        <a:buFont typeface="Arial" charset="0"/>
        <a:defRPr sz="1000">
          <a:solidFill>
            <a:schemeClr val="tx1"/>
          </a:solidFill>
          <a:latin typeface="+mn-lt"/>
          <a:ea typeface="+mn-ea"/>
        </a:defRPr>
      </a:lvl2pPr>
      <a:lvl3pPr marL="1143000" indent="-228600" algn="l" defTabSz="457200" rtl="0" eaLnBrk="0" fontAlgn="base" hangingPunct="0">
        <a:spcBef>
          <a:spcPct val="20000"/>
        </a:spcBef>
        <a:spcAft>
          <a:spcPct val="0"/>
        </a:spcAft>
        <a:buFont typeface="Arial" charset="0"/>
        <a:defRPr sz="900">
          <a:solidFill>
            <a:schemeClr val="tx1"/>
          </a:solidFill>
          <a:latin typeface="+mn-lt"/>
          <a:ea typeface="+mn-ea"/>
        </a:defRPr>
      </a:lvl3pPr>
      <a:lvl4pPr marL="1600200" indent="-228600" algn="l" defTabSz="457200" rtl="0" eaLnBrk="0" fontAlgn="base" hangingPunct="0">
        <a:spcBef>
          <a:spcPct val="20000"/>
        </a:spcBef>
        <a:spcAft>
          <a:spcPct val="0"/>
        </a:spcAft>
        <a:buFont typeface="Arial" charset="0"/>
        <a:defRPr sz="800">
          <a:solidFill>
            <a:schemeClr val="tx1"/>
          </a:solidFill>
          <a:latin typeface="+mn-lt"/>
          <a:ea typeface="+mn-ea"/>
        </a:defRPr>
      </a:lvl4pPr>
      <a:lvl5pPr marL="2057400" indent="-228600" algn="l" defTabSz="457200" rtl="0" eaLnBrk="0" fontAlgn="base" hangingPunct="0">
        <a:spcBef>
          <a:spcPct val="20000"/>
        </a:spcBef>
        <a:spcAft>
          <a:spcPct val="0"/>
        </a:spcAft>
        <a:buFont typeface="Arial" charset="0"/>
        <a:defRPr sz="800">
          <a:solidFill>
            <a:schemeClr val="tx1"/>
          </a:solidFill>
          <a:latin typeface="+mn-lt"/>
          <a:ea typeface="+mn-ea"/>
        </a:defRPr>
      </a:lvl5pPr>
      <a:lvl6pPr marL="2514600" indent="-228600" algn="l" defTabSz="457200" rtl="0" fontAlgn="base">
        <a:spcBef>
          <a:spcPct val="20000"/>
        </a:spcBef>
        <a:spcAft>
          <a:spcPct val="0"/>
        </a:spcAft>
        <a:buFont typeface="Arial" pitchFamily="-107" charset="0"/>
        <a:defRPr sz="800">
          <a:solidFill>
            <a:schemeClr val="tx1"/>
          </a:solidFill>
          <a:latin typeface="+mn-lt"/>
          <a:ea typeface="+mn-ea"/>
        </a:defRPr>
      </a:lvl6pPr>
      <a:lvl7pPr marL="2971800" indent="-228600" algn="l" defTabSz="457200" rtl="0" fontAlgn="base">
        <a:spcBef>
          <a:spcPct val="20000"/>
        </a:spcBef>
        <a:spcAft>
          <a:spcPct val="0"/>
        </a:spcAft>
        <a:buFont typeface="Arial" pitchFamily="-107" charset="0"/>
        <a:defRPr sz="800">
          <a:solidFill>
            <a:schemeClr val="tx1"/>
          </a:solidFill>
          <a:latin typeface="+mn-lt"/>
          <a:ea typeface="+mn-ea"/>
        </a:defRPr>
      </a:lvl7pPr>
      <a:lvl8pPr marL="3429000" indent="-228600" algn="l" defTabSz="457200" rtl="0" fontAlgn="base">
        <a:spcBef>
          <a:spcPct val="20000"/>
        </a:spcBef>
        <a:spcAft>
          <a:spcPct val="0"/>
        </a:spcAft>
        <a:buFont typeface="Arial" pitchFamily="-107" charset="0"/>
        <a:defRPr sz="800">
          <a:solidFill>
            <a:schemeClr val="tx1"/>
          </a:solidFill>
          <a:latin typeface="+mn-lt"/>
          <a:ea typeface="+mn-ea"/>
        </a:defRPr>
      </a:lvl8pPr>
      <a:lvl9pPr marL="3886200" indent="-228600" algn="l" defTabSz="457200" rtl="0" fontAlgn="base">
        <a:spcBef>
          <a:spcPct val="20000"/>
        </a:spcBef>
        <a:spcAft>
          <a:spcPct val="0"/>
        </a:spcAft>
        <a:buFont typeface="Arial" pitchFamily="-107" charset="0"/>
        <a:defRPr sz="8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gray">
          <a:xfrm>
            <a:off x="895350" y="1471613"/>
            <a:ext cx="64627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3075" name="Text Placeholder 2"/>
          <p:cNvSpPr>
            <a:spLocks noGrp="1"/>
          </p:cNvSpPr>
          <p:nvPr>
            <p:ph type="body" idx="1"/>
          </p:nvPr>
        </p:nvSpPr>
        <p:spPr bwMode="gray">
          <a:xfrm>
            <a:off x="895350" y="2389188"/>
            <a:ext cx="64992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Slide Number Placeholder 5"/>
          <p:cNvSpPr>
            <a:spLocks noGrp="1"/>
          </p:cNvSpPr>
          <p:nvPr>
            <p:ph type="sldNum" sz="quarter" idx="4"/>
          </p:nvPr>
        </p:nvSpPr>
        <p:spPr bwMode="gray">
          <a:xfrm>
            <a:off x="260350" y="63674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587AE80D-C11A-4AC8-A2D0-F444125E675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814" r:id="rId1"/>
    <p:sldLayoutId id="2147486815" r:id="rId2"/>
    <p:sldLayoutId id="2147486816" r:id="rId3"/>
    <p:sldLayoutId id="2147486817" r:id="rId4"/>
    <p:sldLayoutId id="2147486818" r:id="rId5"/>
    <p:sldLayoutId id="2147486819" r:id="rId6"/>
    <p:sldLayoutId id="2147486820" r:id="rId7"/>
    <p:sldLayoutId id="2147486821" r:id="rId8"/>
    <p:sldLayoutId id="2147486822" r:id="rId9"/>
    <p:sldLayoutId id="2147486823" r:id="rId10"/>
    <p:sldLayoutId id="2147486824" r:id="rId11"/>
  </p:sldLayoutIdLst>
  <p:transition>
    <p:fade/>
  </p:transition>
  <p:timing>
    <p:tnLst>
      <p:par>
        <p:cTn id="1" dur="indefinite" restart="never" nodeType="tmRoot"/>
      </p:par>
    </p:tnLst>
  </p:timing>
  <p:hf hdr="0" ftr="0" dt="0"/>
  <p:txStyles>
    <p:titleStyle>
      <a:lvl1pPr algn="l" defTabSz="457200" rtl="0" eaLnBrk="0" fontAlgn="base" hangingPunct="0">
        <a:lnSpc>
          <a:spcPts val="3400"/>
        </a:lnSpc>
        <a:spcBef>
          <a:spcPct val="0"/>
        </a:spcBef>
        <a:spcAft>
          <a:spcPct val="0"/>
        </a:spcAft>
        <a:defRPr sz="3200" b="1">
          <a:solidFill>
            <a:schemeClr val="bg1"/>
          </a:solidFill>
          <a:latin typeface="+mj-lt"/>
          <a:ea typeface="+mj-ea"/>
          <a:cs typeface="+mj-cs"/>
        </a:defRPr>
      </a:lvl1pPr>
      <a:lvl2pPr algn="l" defTabSz="457200" rtl="0" eaLnBrk="0" fontAlgn="base" hangingPunct="0">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2pPr>
      <a:lvl3pPr algn="l" defTabSz="457200" rtl="0" eaLnBrk="0" fontAlgn="base" hangingPunct="0">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3pPr>
      <a:lvl4pPr algn="l" defTabSz="457200" rtl="0" eaLnBrk="0" fontAlgn="base" hangingPunct="0">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4pPr>
      <a:lvl5pPr algn="l" defTabSz="457200" rtl="0" eaLnBrk="0" fontAlgn="base" hangingPunct="0">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5pPr>
      <a:lvl6pPr marL="457200" algn="l" defTabSz="457200" rtl="0" fontAlgn="base">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6pPr>
      <a:lvl7pPr marL="914400" algn="l" defTabSz="457200" rtl="0" fontAlgn="base">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7pPr>
      <a:lvl8pPr marL="1371600" algn="l" defTabSz="457200" rtl="0" fontAlgn="base">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8pPr>
      <a:lvl9pPr marL="1828800" algn="l" defTabSz="457200" rtl="0" fontAlgn="base">
        <a:lnSpc>
          <a:spcPts val="3400"/>
        </a:lnSpc>
        <a:spcBef>
          <a:spcPct val="0"/>
        </a:spcBef>
        <a:spcAft>
          <a:spcPct val="0"/>
        </a:spcAft>
        <a:defRPr sz="3200" b="1">
          <a:solidFill>
            <a:schemeClr val="bg1"/>
          </a:solidFill>
          <a:latin typeface="Arial" pitchFamily="-107" charset="0"/>
          <a:ea typeface="ＭＳ Ｐゴシック" pitchFamily="-107" charset="-128"/>
          <a:cs typeface="ＭＳ Ｐゴシック" pitchFamily="-107" charset="-128"/>
        </a:defRPr>
      </a:lvl9pPr>
    </p:titleStyle>
    <p:bodyStyle>
      <a:lvl1pPr marL="342900" indent="-342900" algn="l" defTabSz="457200" rtl="0" eaLnBrk="0" fontAlgn="base" hangingPunct="0">
        <a:spcBef>
          <a:spcPct val="20000"/>
        </a:spcBef>
        <a:spcAft>
          <a:spcPct val="0"/>
        </a:spcAft>
        <a:buFont typeface="Arial" charset="0"/>
        <a:defRPr>
          <a:solidFill>
            <a:schemeClr val="bg1"/>
          </a:solidFill>
          <a:latin typeface="+mn-lt"/>
          <a:ea typeface="+mn-ea"/>
          <a:cs typeface="+mn-cs"/>
        </a:defRPr>
      </a:lvl1pPr>
      <a:lvl2pPr marL="742950" indent="-285750" algn="l" defTabSz="457200" rtl="0" eaLnBrk="0" fontAlgn="base" hangingPunct="0">
        <a:spcBef>
          <a:spcPct val="20000"/>
        </a:spcBef>
        <a:spcAft>
          <a:spcPct val="0"/>
        </a:spcAft>
        <a:buFont typeface="Arial" charset="0"/>
        <a:defRPr sz="1000">
          <a:solidFill>
            <a:schemeClr val="tx1"/>
          </a:solidFill>
          <a:latin typeface="+mn-lt"/>
          <a:ea typeface="+mn-ea"/>
        </a:defRPr>
      </a:lvl2pPr>
      <a:lvl3pPr marL="1143000" indent="-228600" algn="l" defTabSz="457200" rtl="0" eaLnBrk="0" fontAlgn="base" hangingPunct="0">
        <a:spcBef>
          <a:spcPct val="20000"/>
        </a:spcBef>
        <a:spcAft>
          <a:spcPct val="0"/>
        </a:spcAft>
        <a:buFont typeface="Arial" charset="0"/>
        <a:defRPr sz="900">
          <a:solidFill>
            <a:schemeClr val="tx1"/>
          </a:solidFill>
          <a:latin typeface="+mn-lt"/>
          <a:ea typeface="+mn-ea"/>
        </a:defRPr>
      </a:lvl3pPr>
      <a:lvl4pPr marL="1600200" indent="-228600" algn="l" defTabSz="457200" rtl="0" eaLnBrk="0" fontAlgn="base" hangingPunct="0">
        <a:spcBef>
          <a:spcPct val="20000"/>
        </a:spcBef>
        <a:spcAft>
          <a:spcPct val="0"/>
        </a:spcAft>
        <a:buFont typeface="Arial" charset="0"/>
        <a:defRPr sz="800">
          <a:solidFill>
            <a:schemeClr val="tx1"/>
          </a:solidFill>
          <a:latin typeface="+mn-lt"/>
          <a:ea typeface="+mn-ea"/>
        </a:defRPr>
      </a:lvl4pPr>
      <a:lvl5pPr marL="2057400" indent="-228600" algn="l" defTabSz="457200" rtl="0" eaLnBrk="0" fontAlgn="base" hangingPunct="0">
        <a:spcBef>
          <a:spcPct val="20000"/>
        </a:spcBef>
        <a:spcAft>
          <a:spcPct val="0"/>
        </a:spcAft>
        <a:buFont typeface="Arial" charset="0"/>
        <a:defRPr sz="800">
          <a:solidFill>
            <a:schemeClr val="tx1"/>
          </a:solidFill>
          <a:latin typeface="+mn-lt"/>
          <a:ea typeface="+mn-ea"/>
        </a:defRPr>
      </a:lvl5pPr>
      <a:lvl6pPr marL="2514600" indent="-228600" algn="l" defTabSz="457200" rtl="0" fontAlgn="base">
        <a:spcBef>
          <a:spcPct val="20000"/>
        </a:spcBef>
        <a:spcAft>
          <a:spcPct val="0"/>
        </a:spcAft>
        <a:buFont typeface="Arial" pitchFamily="-107" charset="0"/>
        <a:defRPr sz="800">
          <a:solidFill>
            <a:schemeClr val="tx1"/>
          </a:solidFill>
          <a:latin typeface="+mn-lt"/>
          <a:ea typeface="+mn-ea"/>
        </a:defRPr>
      </a:lvl6pPr>
      <a:lvl7pPr marL="2971800" indent="-228600" algn="l" defTabSz="457200" rtl="0" fontAlgn="base">
        <a:spcBef>
          <a:spcPct val="20000"/>
        </a:spcBef>
        <a:spcAft>
          <a:spcPct val="0"/>
        </a:spcAft>
        <a:buFont typeface="Arial" pitchFamily="-107" charset="0"/>
        <a:defRPr sz="800">
          <a:solidFill>
            <a:schemeClr val="tx1"/>
          </a:solidFill>
          <a:latin typeface="+mn-lt"/>
          <a:ea typeface="+mn-ea"/>
        </a:defRPr>
      </a:lvl7pPr>
      <a:lvl8pPr marL="3429000" indent="-228600" algn="l" defTabSz="457200" rtl="0" fontAlgn="base">
        <a:spcBef>
          <a:spcPct val="20000"/>
        </a:spcBef>
        <a:spcAft>
          <a:spcPct val="0"/>
        </a:spcAft>
        <a:buFont typeface="Arial" pitchFamily="-107" charset="0"/>
        <a:defRPr sz="800">
          <a:solidFill>
            <a:schemeClr val="tx1"/>
          </a:solidFill>
          <a:latin typeface="+mn-lt"/>
          <a:ea typeface="+mn-ea"/>
        </a:defRPr>
      </a:lvl8pPr>
      <a:lvl9pPr marL="3886200" indent="-228600" algn="l" defTabSz="457200" rtl="0" fontAlgn="base">
        <a:spcBef>
          <a:spcPct val="20000"/>
        </a:spcBef>
        <a:spcAft>
          <a:spcPct val="0"/>
        </a:spcAft>
        <a:buFont typeface="Arial" pitchFamily="-107" charset="0"/>
        <a:defRPr sz="8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gray">
          <a:xfrm>
            <a:off x="900113" y="1470025"/>
            <a:ext cx="6465887"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4099" name="Text Placeholder 2"/>
          <p:cNvSpPr>
            <a:spLocks noGrp="1"/>
          </p:cNvSpPr>
          <p:nvPr>
            <p:ph type="body" idx="1"/>
          </p:nvPr>
        </p:nvSpPr>
        <p:spPr bwMode="gray">
          <a:xfrm>
            <a:off x="900113" y="2400300"/>
            <a:ext cx="6500812"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898EAE32-C013-42B4-8361-F8CFD2CD0EE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825" r:id="rId1"/>
    <p:sldLayoutId id="2147486826" r:id="rId2"/>
    <p:sldLayoutId id="2147486827" r:id="rId3"/>
    <p:sldLayoutId id="2147486828" r:id="rId4"/>
    <p:sldLayoutId id="2147486829" r:id="rId5"/>
    <p:sldLayoutId id="2147486830" r:id="rId6"/>
    <p:sldLayoutId id="2147486831" r:id="rId7"/>
    <p:sldLayoutId id="2147486832" r:id="rId8"/>
    <p:sldLayoutId id="2147486833" r:id="rId9"/>
    <p:sldLayoutId id="2147486834" r:id="rId10"/>
    <p:sldLayoutId id="2147486835" r:id="rId11"/>
  </p:sldLayoutIdLst>
  <p:transition>
    <p:fade/>
  </p:transition>
  <p:timing>
    <p:tnLst>
      <p:par>
        <p:cTn id="1" dur="indefinite" restart="never" nodeType="tmRoot"/>
      </p:par>
    </p:tnLst>
  </p:timing>
  <p:hf hdr="0" ftr="0" dt="0"/>
  <p:txStyles>
    <p:titleStyle>
      <a:lvl1pPr algn="l" defTabSz="457200" rtl="0" eaLnBrk="0" fontAlgn="base" hangingPunct="0">
        <a:lnSpc>
          <a:spcPts val="3400"/>
        </a:lnSpc>
        <a:spcBef>
          <a:spcPct val="0"/>
        </a:spcBef>
        <a:spcAft>
          <a:spcPct val="0"/>
        </a:spcAft>
        <a:defRPr sz="3200" b="1">
          <a:solidFill>
            <a:schemeClr val="bg1"/>
          </a:solidFill>
          <a:latin typeface="+mj-lt"/>
          <a:ea typeface="+mj-ea"/>
          <a:cs typeface="+mj-cs"/>
        </a:defRPr>
      </a:lvl1pPr>
      <a:lvl2pPr algn="l" defTabSz="457200" rtl="0" eaLnBrk="0" fontAlgn="base" hangingPunct="0">
        <a:lnSpc>
          <a:spcPts val="3400"/>
        </a:lnSpc>
        <a:spcBef>
          <a:spcPct val="0"/>
        </a:spcBef>
        <a:spcAft>
          <a:spcPct val="0"/>
        </a:spcAft>
        <a:defRPr sz="3200" b="1">
          <a:solidFill>
            <a:schemeClr val="bg1"/>
          </a:solidFill>
          <a:latin typeface="Arial" charset="0"/>
          <a:ea typeface="ＭＳ Ｐゴシック" charset="-128"/>
          <a:cs typeface="ＭＳ Ｐゴシック" charset="-128"/>
        </a:defRPr>
      </a:lvl2pPr>
      <a:lvl3pPr algn="l" defTabSz="457200" rtl="0" eaLnBrk="0" fontAlgn="base" hangingPunct="0">
        <a:lnSpc>
          <a:spcPts val="3400"/>
        </a:lnSpc>
        <a:spcBef>
          <a:spcPct val="0"/>
        </a:spcBef>
        <a:spcAft>
          <a:spcPct val="0"/>
        </a:spcAft>
        <a:defRPr sz="3200" b="1">
          <a:solidFill>
            <a:schemeClr val="bg1"/>
          </a:solidFill>
          <a:latin typeface="Arial" charset="0"/>
          <a:ea typeface="ＭＳ Ｐゴシック" charset="-128"/>
          <a:cs typeface="ＭＳ Ｐゴシック" charset="-128"/>
        </a:defRPr>
      </a:lvl3pPr>
      <a:lvl4pPr algn="l" defTabSz="457200" rtl="0" eaLnBrk="0" fontAlgn="base" hangingPunct="0">
        <a:lnSpc>
          <a:spcPts val="3400"/>
        </a:lnSpc>
        <a:spcBef>
          <a:spcPct val="0"/>
        </a:spcBef>
        <a:spcAft>
          <a:spcPct val="0"/>
        </a:spcAft>
        <a:defRPr sz="3200" b="1">
          <a:solidFill>
            <a:schemeClr val="bg1"/>
          </a:solidFill>
          <a:latin typeface="Arial" charset="0"/>
          <a:ea typeface="ＭＳ Ｐゴシック" charset="-128"/>
          <a:cs typeface="ＭＳ Ｐゴシック" charset="-128"/>
        </a:defRPr>
      </a:lvl4pPr>
      <a:lvl5pPr algn="l" defTabSz="457200" rtl="0" eaLnBrk="0" fontAlgn="base" hangingPunct="0">
        <a:lnSpc>
          <a:spcPts val="3400"/>
        </a:lnSpc>
        <a:spcBef>
          <a:spcPct val="0"/>
        </a:spcBef>
        <a:spcAft>
          <a:spcPct val="0"/>
        </a:spcAft>
        <a:defRPr sz="3200" b="1">
          <a:solidFill>
            <a:schemeClr val="bg1"/>
          </a:solidFill>
          <a:latin typeface="Arial" charset="0"/>
          <a:ea typeface="ＭＳ Ｐゴシック" charset="-128"/>
          <a:cs typeface="ＭＳ Ｐゴシック" charset="-128"/>
        </a:defRPr>
      </a:lvl5pPr>
      <a:lvl6pPr marL="457200" algn="l" defTabSz="457200" rtl="0" eaLnBrk="0" fontAlgn="base" hangingPunct="0">
        <a:lnSpc>
          <a:spcPts val="3400"/>
        </a:lnSpc>
        <a:spcBef>
          <a:spcPct val="0"/>
        </a:spcBef>
        <a:spcAft>
          <a:spcPct val="0"/>
        </a:spcAft>
        <a:defRPr sz="3200" b="1">
          <a:solidFill>
            <a:schemeClr val="bg1"/>
          </a:solidFill>
          <a:latin typeface="Arial" charset="0"/>
          <a:ea typeface="ＭＳ Ｐゴシック" charset="-128"/>
          <a:cs typeface="ＭＳ Ｐゴシック" charset="-128"/>
        </a:defRPr>
      </a:lvl6pPr>
      <a:lvl7pPr marL="914400" algn="l" defTabSz="457200" rtl="0" eaLnBrk="0" fontAlgn="base" hangingPunct="0">
        <a:lnSpc>
          <a:spcPts val="3400"/>
        </a:lnSpc>
        <a:spcBef>
          <a:spcPct val="0"/>
        </a:spcBef>
        <a:spcAft>
          <a:spcPct val="0"/>
        </a:spcAft>
        <a:defRPr sz="3200" b="1">
          <a:solidFill>
            <a:schemeClr val="bg1"/>
          </a:solidFill>
          <a:latin typeface="Arial" charset="0"/>
          <a:ea typeface="ＭＳ Ｐゴシック" charset="-128"/>
          <a:cs typeface="ＭＳ Ｐゴシック" charset="-128"/>
        </a:defRPr>
      </a:lvl7pPr>
      <a:lvl8pPr marL="1371600" algn="l" defTabSz="457200" rtl="0" eaLnBrk="0" fontAlgn="base" hangingPunct="0">
        <a:lnSpc>
          <a:spcPts val="3400"/>
        </a:lnSpc>
        <a:spcBef>
          <a:spcPct val="0"/>
        </a:spcBef>
        <a:spcAft>
          <a:spcPct val="0"/>
        </a:spcAft>
        <a:defRPr sz="3200" b="1">
          <a:solidFill>
            <a:schemeClr val="bg1"/>
          </a:solidFill>
          <a:latin typeface="Arial" charset="0"/>
          <a:ea typeface="ＭＳ Ｐゴシック" charset="-128"/>
          <a:cs typeface="ＭＳ Ｐゴシック" charset="-128"/>
        </a:defRPr>
      </a:lvl8pPr>
      <a:lvl9pPr marL="1828800" algn="l" defTabSz="457200" rtl="0" eaLnBrk="0" fontAlgn="base" hangingPunct="0">
        <a:lnSpc>
          <a:spcPts val="3400"/>
        </a:lnSpc>
        <a:spcBef>
          <a:spcPct val="0"/>
        </a:spcBef>
        <a:spcAft>
          <a:spcPct val="0"/>
        </a:spcAft>
        <a:defRPr sz="3200" b="1">
          <a:solidFill>
            <a:schemeClr val="bg1"/>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2000">
          <a:solidFill>
            <a:schemeClr val="bg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1000">
          <a:solidFill>
            <a:schemeClr val="tx1"/>
          </a:solidFill>
          <a:latin typeface="+mn-lt"/>
          <a:ea typeface="+mn-ea"/>
        </a:defRPr>
      </a:lvl2pPr>
      <a:lvl3pPr marL="1143000" indent="-228600" algn="l" defTabSz="457200" rtl="0" eaLnBrk="0" fontAlgn="base" hangingPunct="0">
        <a:spcBef>
          <a:spcPct val="20000"/>
        </a:spcBef>
        <a:spcAft>
          <a:spcPct val="0"/>
        </a:spcAft>
        <a:buFont typeface="Arial" charset="0"/>
        <a:buChar char="•"/>
        <a:defRPr sz="900">
          <a:solidFill>
            <a:schemeClr val="tx1"/>
          </a:solidFill>
          <a:latin typeface="+mn-lt"/>
          <a:ea typeface="+mn-ea"/>
        </a:defRPr>
      </a:lvl3pPr>
      <a:lvl4pPr marL="1600200" indent="-228600" algn="l" defTabSz="457200" rtl="0" eaLnBrk="0" fontAlgn="base" hangingPunct="0">
        <a:spcBef>
          <a:spcPct val="20000"/>
        </a:spcBef>
        <a:spcAft>
          <a:spcPct val="0"/>
        </a:spcAft>
        <a:buFont typeface="Arial" charset="0"/>
        <a:buChar char="–"/>
        <a:defRPr sz="800">
          <a:solidFill>
            <a:schemeClr val="tx1"/>
          </a:solidFill>
          <a:latin typeface="+mn-lt"/>
          <a:ea typeface="+mn-ea"/>
        </a:defRPr>
      </a:lvl4pPr>
      <a:lvl5pPr marL="2057400" indent="-228600" algn="l" defTabSz="457200" rtl="0" eaLnBrk="0" fontAlgn="base" hangingPunct="0">
        <a:spcBef>
          <a:spcPct val="20000"/>
        </a:spcBef>
        <a:spcAft>
          <a:spcPct val="0"/>
        </a:spcAft>
        <a:buFont typeface="Arial" charset="0"/>
        <a:buChar char="»"/>
        <a:defRPr sz="800">
          <a:solidFill>
            <a:schemeClr val="tx1"/>
          </a:solidFill>
          <a:latin typeface="+mn-lt"/>
          <a:ea typeface="+mn-ea"/>
        </a:defRPr>
      </a:lvl5pPr>
      <a:lvl6pPr marL="2514600" indent="-228600" algn="l" defTabSz="457200" rtl="0" eaLnBrk="0" fontAlgn="base" hangingPunct="0">
        <a:spcBef>
          <a:spcPct val="20000"/>
        </a:spcBef>
        <a:spcAft>
          <a:spcPct val="0"/>
        </a:spcAft>
        <a:buFont typeface="Arial" charset="0"/>
        <a:buChar char="»"/>
        <a:defRPr sz="800">
          <a:solidFill>
            <a:schemeClr val="tx1"/>
          </a:solidFill>
          <a:latin typeface="+mn-lt"/>
          <a:ea typeface="+mn-ea"/>
        </a:defRPr>
      </a:lvl6pPr>
      <a:lvl7pPr marL="2971800" indent="-228600" algn="l" defTabSz="457200" rtl="0" eaLnBrk="0" fontAlgn="base" hangingPunct="0">
        <a:spcBef>
          <a:spcPct val="20000"/>
        </a:spcBef>
        <a:spcAft>
          <a:spcPct val="0"/>
        </a:spcAft>
        <a:buFont typeface="Arial" charset="0"/>
        <a:buChar char="»"/>
        <a:defRPr sz="800">
          <a:solidFill>
            <a:schemeClr val="tx1"/>
          </a:solidFill>
          <a:latin typeface="+mn-lt"/>
          <a:ea typeface="+mn-ea"/>
        </a:defRPr>
      </a:lvl7pPr>
      <a:lvl8pPr marL="3429000" indent="-228600" algn="l" defTabSz="457200" rtl="0" eaLnBrk="0" fontAlgn="base" hangingPunct="0">
        <a:spcBef>
          <a:spcPct val="20000"/>
        </a:spcBef>
        <a:spcAft>
          <a:spcPct val="0"/>
        </a:spcAft>
        <a:buFont typeface="Arial" charset="0"/>
        <a:buChar char="»"/>
        <a:defRPr sz="800">
          <a:solidFill>
            <a:schemeClr val="tx1"/>
          </a:solidFill>
          <a:latin typeface="+mn-lt"/>
          <a:ea typeface="+mn-ea"/>
        </a:defRPr>
      </a:lvl8pPr>
      <a:lvl9pPr marL="3886200" indent="-228600" algn="l" defTabSz="457200" rtl="0" eaLnBrk="0" fontAlgn="base" hangingPunct="0">
        <a:spcBef>
          <a:spcPct val="20000"/>
        </a:spcBef>
        <a:spcAft>
          <a:spcPct val="0"/>
        </a:spcAft>
        <a:buFont typeface="Arial" charset="0"/>
        <a:buChar char="»"/>
        <a:defRPr sz="8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3AFAEF6A-358F-4FE6-884D-0B0938169AB9}" type="slidenum">
              <a:rPr lang="en-US"/>
              <a:pPr>
                <a:defRPr/>
              </a:pPr>
              <a:t>‹#›</a:t>
            </a:fld>
            <a:endParaRPr lang="en-US"/>
          </a:p>
        </p:txBody>
      </p:sp>
      <p:sp>
        <p:nvSpPr>
          <p:cNvPr id="1600518" name="Rectangle 6"/>
          <p:cNvSpPr>
            <a:spLocks noGrp="1" noChangeArrowheads="1"/>
          </p:cNvSpPr>
          <p:nvPr>
            <p:ph type="ftr" sz="quarter" idx="3"/>
          </p:nvPr>
        </p:nvSpPr>
        <p:spPr bwMode="auto">
          <a:xfrm>
            <a:off x="252413" y="6337300"/>
            <a:ext cx="6149975"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800">
                <a:solidFill>
                  <a:schemeClr val="bg2"/>
                </a:solidFill>
                <a:latin typeface="Arial" pitchFamily="-107" charset="0"/>
                <a:ea typeface="ＭＳ Ｐゴシック" pitchFamily="-107" charset="-128"/>
                <a:cs typeface="ＭＳ Ｐゴシック" pitchFamily="-107" charset="-128"/>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
        <p:nvSpPr>
          <p:cNvPr id="5125" name="Rectangle 31"/>
          <p:cNvSpPr>
            <a:spLocks noGrp="1" noChangeArrowheads="1"/>
          </p:cNvSpPr>
          <p:nvPr>
            <p:ph type="body" idx="1"/>
          </p:nvPr>
        </p:nvSpPr>
        <p:spPr bwMode="auto">
          <a:xfrm>
            <a:off x="914400" y="1314450"/>
            <a:ext cx="7635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836" r:id="rId1"/>
    <p:sldLayoutId id="2147486837" r:id="rId2"/>
    <p:sldLayoutId id="2147486838" r:id="rId3"/>
    <p:sldLayoutId id="2147486839" r:id="rId4"/>
    <p:sldLayoutId id="2147486840" r:id="rId5"/>
    <p:sldLayoutId id="2147486841" r:id="rId6"/>
    <p:sldLayoutId id="2147486842" r:id="rId7"/>
    <p:sldLayoutId id="2147486843" r:id="rId8"/>
    <p:sldLayoutId id="2147486844" r:id="rId9"/>
    <p:sldLayoutId id="2147486845" r:id="rId10"/>
    <p:sldLayoutId id="2147486846" r:id="rId11"/>
    <p:sldLayoutId id="2147486847" r:id="rId12"/>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rgbClr val="005293"/>
          </a:solidFill>
          <a:latin typeface="+mj-lt"/>
          <a:ea typeface="+mj-ea"/>
          <a:cs typeface="+mj-cs"/>
        </a:defRPr>
      </a:lvl1pPr>
      <a:lvl2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2pPr>
      <a:lvl3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3pPr>
      <a:lvl4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4pPr>
      <a:lvl5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5pPr>
      <a:lvl6pPr marL="4572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6pPr>
      <a:lvl7pPr marL="9144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7pPr>
      <a:lvl8pPr marL="13716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8pPr>
      <a:lvl9pPr marL="18288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1"/>
        </a:buClr>
        <a:buChar char="•"/>
        <a:defRPr sz="2000">
          <a:solidFill>
            <a:srgbClr val="535A5D"/>
          </a:solidFill>
          <a:latin typeface="+mn-lt"/>
          <a:ea typeface="+mn-ea"/>
          <a:cs typeface="+mn-cs"/>
        </a:defRPr>
      </a:lvl1pPr>
      <a:lvl2pPr marL="508000" indent="-50800" algn="l" defTabSz="457200" rtl="0" eaLnBrk="0" fontAlgn="base" hangingPunct="0">
        <a:spcBef>
          <a:spcPct val="20000"/>
        </a:spcBef>
        <a:spcAft>
          <a:spcPct val="0"/>
        </a:spcAft>
        <a:buClr>
          <a:schemeClr val="tx1"/>
        </a:buClr>
        <a:buFont typeface="Arial" charset="0"/>
        <a:buChar char="–"/>
        <a:defRPr sz="2800">
          <a:solidFill>
            <a:srgbClr val="535A5D"/>
          </a:solidFill>
          <a:latin typeface="+mn-lt"/>
          <a:ea typeface="+mn-ea"/>
        </a:defRPr>
      </a:lvl2pPr>
      <a:lvl3pPr marL="914400" algn="l" defTabSz="457200" rtl="0" eaLnBrk="0" fontAlgn="base" hangingPunct="0">
        <a:spcBef>
          <a:spcPct val="20000"/>
        </a:spcBef>
        <a:spcAft>
          <a:spcPct val="0"/>
        </a:spcAft>
        <a:buClr>
          <a:schemeClr val="tx1"/>
        </a:buClr>
        <a:buChar char="•"/>
        <a:defRPr sz="2400">
          <a:solidFill>
            <a:srgbClr val="535A5D"/>
          </a:solidFill>
          <a:latin typeface="+mn-lt"/>
          <a:ea typeface="+mn-ea"/>
        </a:defRPr>
      </a:lvl3pPr>
      <a:lvl4pPr marL="1379538" indent="-7938" algn="l" defTabSz="457200" rtl="0" eaLnBrk="0" fontAlgn="base" hangingPunct="0">
        <a:spcBef>
          <a:spcPct val="20000"/>
        </a:spcBef>
        <a:spcAft>
          <a:spcPct val="0"/>
        </a:spcAft>
        <a:buClr>
          <a:schemeClr val="tx1"/>
        </a:buClr>
        <a:buChar char="–"/>
        <a:defRPr sz="2000">
          <a:solidFill>
            <a:srgbClr val="535A5D"/>
          </a:solidFill>
          <a:latin typeface="+mn-lt"/>
          <a:ea typeface="+mn-ea"/>
        </a:defRPr>
      </a:lvl4pPr>
      <a:lvl5pPr marL="1828800" algn="l" defTabSz="457200" rtl="0" eaLnBrk="0" fontAlgn="base" hangingPunct="0">
        <a:spcBef>
          <a:spcPct val="20000"/>
        </a:spcBef>
        <a:spcAft>
          <a:spcPct val="0"/>
        </a:spcAft>
        <a:buClr>
          <a:schemeClr val="tx1"/>
        </a:buClr>
        <a:buFont typeface="Arial" charset="0"/>
        <a:buChar char="»"/>
        <a:defRPr sz="2000">
          <a:solidFill>
            <a:srgbClr val="535A5D"/>
          </a:solidFill>
          <a:latin typeface="+mn-lt"/>
          <a:ea typeface="+mn-ea"/>
        </a:defRPr>
      </a:lvl5pPr>
      <a:lvl6pPr marL="22860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6pPr>
      <a:lvl7pPr marL="27432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7pPr>
      <a:lvl8pPr marL="32004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8pPr>
      <a:lvl9pPr marL="36576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gray">
          <a:xfrm>
            <a:off x="893763" y="2922588"/>
            <a:ext cx="6435725"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6147" name="Text Placeholder 2"/>
          <p:cNvSpPr>
            <a:spLocks noGrp="1"/>
          </p:cNvSpPr>
          <p:nvPr>
            <p:ph type="body" idx="1"/>
          </p:nvPr>
        </p:nvSpPr>
        <p:spPr bwMode="gray">
          <a:xfrm>
            <a:off x="906463" y="3914775"/>
            <a:ext cx="64230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fade/>
  </p:transition>
  <p:timing>
    <p:tnLst>
      <p:par>
        <p:cTn id="1" dur="indefinite" restart="never" nodeType="tmRoot"/>
      </p:par>
    </p:tnLst>
  </p:timing>
  <p:hf hdr="0" ftr="0" dt="0"/>
  <p:txStyles>
    <p:titleStyle>
      <a:lvl1pPr algn="l" defTabSz="457200" rtl="0" eaLnBrk="0" fontAlgn="base" hangingPunct="0">
        <a:lnSpc>
          <a:spcPts val="3400"/>
        </a:lnSpc>
        <a:spcBef>
          <a:spcPct val="0"/>
        </a:spcBef>
        <a:spcAft>
          <a:spcPct val="0"/>
        </a:spcAft>
        <a:defRPr sz="3200" b="1">
          <a:solidFill>
            <a:srgbClr val="005293"/>
          </a:solidFill>
          <a:latin typeface="+mj-lt"/>
          <a:ea typeface="+mj-ea"/>
          <a:cs typeface="+mj-cs"/>
        </a:defRPr>
      </a:lvl1pPr>
      <a:lvl2pPr algn="l" defTabSz="457200" rtl="0" eaLnBrk="0" fontAlgn="base" hangingPunct="0">
        <a:lnSpc>
          <a:spcPts val="3400"/>
        </a:lnSpc>
        <a:spcBef>
          <a:spcPct val="0"/>
        </a:spcBef>
        <a:spcAft>
          <a:spcPct val="0"/>
        </a:spcAft>
        <a:defRPr sz="3200" b="1">
          <a:solidFill>
            <a:srgbClr val="005293"/>
          </a:solidFill>
          <a:latin typeface="Arial" pitchFamily="-107" charset="0"/>
          <a:ea typeface="ＭＳ Ｐゴシック" pitchFamily="-107" charset="-128"/>
          <a:cs typeface="ＭＳ Ｐゴシック" pitchFamily="-107" charset="-128"/>
        </a:defRPr>
      </a:lvl2pPr>
      <a:lvl3pPr algn="l" defTabSz="457200" rtl="0" eaLnBrk="0" fontAlgn="base" hangingPunct="0">
        <a:lnSpc>
          <a:spcPts val="3400"/>
        </a:lnSpc>
        <a:spcBef>
          <a:spcPct val="0"/>
        </a:spcBef>
        <a:spcAft>
          <a:spcPct val="0"/>
        </a:spcAft>
        <a:defRPr sz="3200" b="1">
          <a:solidFill>
            <a:srgbClr val="005293"/>
          </a:solidFill>
          <a:latin typeface="Arial" pitchFamily="-107" charset="0"/>
          <a:ea typeface="ＭＳ Ｐゴシック" pitchFamily="-107" charset="-128"/>
          <a:cs typeface="ＭＳ Ｐゴシック" pitchFamily="-107" charset="-128"/>
        </a:defRPr>
      </a:lvl3pPr>
      <a:lvl4pPr algn="l" defTabSz="457200" rtl="0" eaLnBrk="0" fontAlgn="base" hangingPunct="0">
        <a:lnSpc>
          <a:spcPts val="3400"/>
        </a:lnSpc>
        <a:spcBef>
          <a:spcPct val="0"/>
        </a:spcBef>
        <a:spcAft>
          <a:spcPct val="0"/>
        </a:spcAft>
        <a:defRPr sz="3200" b="1">
          <a:solidFill>
            <a:srgbClr val="005293"/>
          </a:solidFill>
          <a:latin typeface="Arial" pitchFamily="-107" charset="0"/>
          <a:ea typeface="ＭＳ Ｐゴシック" pitchFamily="-107" charset="-128"/>
          <a:cs typeface="ＭＳ Ｐゴシック" pitchFamily="-107" charset="-128"/>
        </a:defRPr>
      </a:lvl4pPr>
      <a:lvl5pPr algn="l" defTabSz="457200" rtl="0" eaLnBrk="0" fontAlgn="base" hangingPunct="0">
        <a:lnSpc>
          <a:spcPts val="3400"/>
        </a:lnSpc>
        <a:spcBef>
          <a:spcPct val="0"/>
        </a:spcBef>
        <a:spcAft>
          <a:spcPct val="0"/>
        </a:spcAft>
        <a:defRPr sz="3200" b="1">
          <a:solidFill>
            <a:srgbClr val="005293"/>
          </a:solidFill>
          <a:latin typeface="Arial" pitchFamily="-107" charset="0"/>
          <a:ea typeface="ＭＳ Ｐゴシック" pitchFamily="-107" charset="-128"/>
          <a:cs typeface="ＭＳ Ｐゴシック" pitchFamily="-107" charset="-128"/>
        </a:defRPr>
      </a:lvl5pPr>
      <a:lvl6pPr marL="457200" algn="l" defTabSz="457200" rtl="0" eaLnBrk="0" fontAlgn="base" hangingPunct="0">
        <a:lnSpc>
          <a:spcPts val="3400"/>
        </a:lnSpc>
        <a:spcBef>
          <a:spcPct val="0"/>
        </a:spcBef>
        <a:spcAft>
          <a:spcPct val="0"/>
        </a:spcAft>
        <a:defRPr sz="3200" b="1">
          <a:solidFill>
            <a:srgbClr val="005293"/>
          </a:solidFill>
          <a:latin typeface="Arial" pitchFamily="-107" charset="0"/>
          <a:ea typeface="ＭＳ Ｐゴシック" pitchFamily="-107" charset="-128"/>
          <a:cs typeface="ＭＳ Ｐゴシック" pitchFamily="-107" charset="-128"/>
        </a:defRPr>
      </a:lvl6pPr>
      <a:lvl7pPr marL="914400" algn="l" defTabSz="457200" rtl="0" eaLnBrk="0" fontAlgn="base" hangingPunct="0">
        <a:lnSpc>
          <a:spcPts val="3400"/>
        </a:lnSpc>
        <a:spcBef>
          <a:spcPct val="0"/>
        </a:spcBef>
        <a:spcAft>
          <a:spcPct val="0"/>
        </a:spcAft>
        <a:defRPr sz="3200" b="1">
          <a:solidFill>
            <a:srgbClr val="005293"/>
          </a:solidFill>
          <a:latin typeface="Arial" pitchFamily="-107" charset="0"/>
          <a:ea typeface="ＭＳ Ｐゴシック" pitchFamily="-107" charset="-128"/>
          <a:cs typeface="ＭＳ Ｐゴシック" pitchFamily="-107" charset="-128"/>
        </a:defRPr>
      </a:lvl7pPr>
      <a:lvl8pPr marL="1371600" algn="l" defTabSz="457200" rtl="0" eaLnBrk="0" fontAlgn="base" hangingPunct="0">
        <a:lnSpc>
          <a:spcPts val="3400"/>
        </a:lnSpc>
        <a:spcBef>
          <a:spcPct val="0"/>
        </a:spcBef>
        <a:spcAft>
          <a:spcPct val="0"/>
        </a:spcAft>
        <a:defRPr sz="3200" b="1">
          <a:solidFill>
            <a:srgbClr val="005293"/>
          </a:solidFill>
          <a:latin typeface="Arial" pitchFamily="-107" charset="0"/>
          <a:ea typeface="ＭＳ Ｐゴシック" pitchFamily="-107" charset="-128"/>
          <a:cs typeface="ＭＳ Ｐゴシック" pitchFamily="-107" charset="-128"/>
        </a:defRPr>
      </a:lvl8pPr>
      <a:lvl9pPr marL="1828800" algn="l" defTabSz="457200" rtl="0" eaLnBrk="0" fontAlgn="base" hangingPunct="0">
        <a:lnSpc>
          <a:spcPts val="3400"/>
        </a:lnSpc>
        <a:spcBef>
          <a:spcPct val="0"/>
        </a:spcBef>
        <a:spcAft>
          <a:spcPct val="0"/>
        </a:spcAft>
        <a:defRPr sz="3200" b="1">
          <a:solidFill>
            <a:srgbClr val="005293"/>
          </a:solidFill>
          <a:latin typeface="Arial" pitchFamily="-107" charset="0"/>
          <a:ea typeface="ＭＳ Ｐゴシック" pitchFamily="-107" charset="-128"/>
          <a:cs typeface="ＭＳ Ｐゴシック" pitchFamily="-107" charset="-128"/>
        </a:defRPr>
      </a:lvl9pPr>
    </p:titleStyle>
    <p:bodyStyle>
      <a:lvl1pPr marL="342900" indent="-342900" algn="l" defTabSz="457200" rtl="0" eaLnBrk="0" fontAlgn="base" hangingPunct="0">
        <a:spcBef>
          <a:spcPct val="20000"/>
        </a:spcBef>
        <a:spcAft>
          <a:spcPct val="0"/>
        </a:spcAft>
        <a:buFont typeface="Arial" charset="0"/>
        <a:defRPr sz="1600" b="1">
          <a:solidFill>
            <a:srgbClr val="005293"/>
          </a:solidFill>
          <a:latin typeface="+mn-lt"/>
          <a:ea typeface="+mn-ea"/>
          <a:cs typeface="+mn-cs"/>
        </a:defRPr>
      </a:lvl1pPr>
      <a:lvl2pPr marL="742950" indent="-285750" algn="l" defTabSz="457200" rtl="0" eaLnBrk="0" fontAlgn="base" hangingPunct="0">
        <a:spcBef>
          <a:spcPct val="20000"/>
        </a:spcBef>
        <a:spcAft>
          <a:spcPct val="0"/>
        </a:spcAft>
        <a:buFont typeface="Arial" charset="0"/>
        <a:defRPr sz="1600" b="1">
          <a:solidFill>
            <a:srgbClr val="005293"/>
          </a:solidFill>
          <a:latin typeface="+mn-lt"/>
          <a:ea typeface="+mn-ea"/>
        </a:defRPr>
      </a:lvl2pPr>
      <a:lvl3pPr marL="1143000" indent="-228600" algn="l" defTabSz="457200" rtl="0" eaLnBrk="0" fontAlgn="base" hangingPunct="0">
        <a:spcBef>
          <a:spcPct val="20000"/>
        </a:spcBef>
        <a:spcAft>
          <a:spcPct val="0"/>
        </a:spcAft>
        <a:buFont typeface="Arial" charset="0"/>
        <a:defRPr sz="1600" b="1">
          <a:solidFill>
            <a:srgbClr val="005293"/>
          </a:solidFill>
          <a:latin typeface="+mn-lt"/>
          <a:ea typeface="+mn-ea"/>
        </a:defRPr>
      </a:lvl3pPr>
      <a:lvl4pPr marL="1600200" indent="-228600" algn="l" defTabSz="457200" rtl="0" eaLnBrk="0" fontAlgn="base" hangingPunct="0">
        <a:spcBef>
          <a:spcPct val="20000"/>
        </a:spcBef>
        <a:spcAft>
          <a:spcPct val="0"/>
        </a:spcAft>
        <a:buFont typeface="Arial" charset="0"/>
        <a:defRPr sz="1600" b="1">
          <a:solidFill>
            <a:srgbClr val="005293"/>
          </a:solidFill>
          <a:latin typeface="+mn-lt"/>
          <a:ea typeface="+mn-ea"/>
        </a:defRPr>
      </a:lvl4pPr>
      <a:lvl5pPr marL="2057400" indent="-228600" algn="l" defTabSz="457200" rtl="0" eaLnBrk="0" fontAlgn="base" hangingPunct="0">
        <a:spcBef>
          <a:spcPct val="20000"/>
        </a:spcBef>
        <a:spcAft>
          <a:spcPct val="0"/>
        </a:spcAft>
        <a:buFont typeface="Arial" charset="0"/>
        <a:defRPr sz="1600" b="1">
          <a:solidFill>
            <a:srgbClr val="005293"/>
          </a:solidFill>
          <a:latin typeface="+mn-lt"/>
          <a:ea typeface="+mn-ea"/>
        </a:defRPr>
      </a:lvl5pPr>
      <a:lvl6pPr marL="2514600" indent="-228600" algn="l" defTabSz="457200" rtl="0" eaLnBrk="0" fontAlgn="base" hangingPunct="0">
        <a:spcBef>
          <a:spcPct val="20000"/>
        </a:spcBef>
        <a:spcAft>
          <a:spcPct val="0"/>
        </a:spcAft>
        <a:buFont typeface="Arial" pitchFamily="-107" charset="0"/>
        <a:defRPr sz="1600" b="1">
          <a:solidFill>
            <a:srgbClr val="005293"/>
          </a:solidFill>
          <a:latin typeface="+mn-lt"/>
          <a:ea typeface="+mn-ea"/>
        </a:defRPr>
      </a:lvl6pPr>
      <a:lvl7pPr marL="2971800" indent="-228600" algn="l" defTabSz="457200" rtl="0" eaLnBrk="0" fontAlgn="base" hangingPunct="0">
        <a:spcBef>
          <a:spcPct val="20000"/>
        </a:spcBef>
        <a:spcAft>
          <a:spcPct val="0"/>
        </a:spcAft>
        <a:buFont typeface="Arial" pitchFamily="-107" charset="0"/>
        <a:defRPr sz="1600" b="1">
          <a:solidFill>
            <a:srgbClr val="005293"/>
          </a:solidFill>
          <a:latin typeface="+mn-lt"/>
          <a:ea typeface="+mn-ea"/>
        </a:defRPr>
      </a:lvl7pPr>
      <a:lvl8pPr marL="3429000" indent="-228600" algn="l" defTabSz="457200" rtl="0" eaLnBrk="0" fontAlgn="base" hangingPunct="0">
        <a:spcBef>
          <a:spcPct val="20000"/>
        </a:spcBef>
        <a:spcAft>
          <a:spcPct val="0"/>
        </a:spcAft>
        <a:buFont typeface="Arial" pitchFamily="-107" charset="0"/>
        <a:defRPr sz="1600" b="1">
          <a:solidFill>
            <a:srgbClr val="005293"/>
          </a:solidFill>
          <a:latin typeface="+mn-lt"/>
          <a:ea typeface="+mn-ea"/>
        </a:defRPr>
      </a:lvl8pPr>
      <a:lvl9pPr marL="3886200" indent="-228600" algn="l" defTabSz="457200" rtl="0" eaLnBrk="0" fontAlgn="base" hangingPunct="0">
        <a:spcBef>
          <a:spcPct val="20000"/>
        </a:spcBef>
        <a:spcAft>
          <a:spcPct val="0"/>
        </a:spcAft>
        <a:buFont typeface="Arial" pitchFamily="-107" charset="0"/>
        <a:defRPr sz="1600" b="1">
          <a:solidFill>
            <a:srgbClr val="005293"/>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2EE9BB28-80A2-4FBE-B5A6-573206A35E30}" type="slidenum">
              <a:rPr lang="en-US"/>
              <a:pPr>
                <a:defRPr/>
              </a:pPr>
              <a:t>‹#›</a:t>
            </a:fld>
            <a:endParaRPr lang="en-US"/>
          </a:p>
        </p:txBody>
      </p:sp>
      <p:sp>
        <p:nvSpPr>
          <p:cNvPr id="1600518" name="Rectangle 6"/>
          <p:cNvSpPr>
            <a:spLocks noGrp="1" noChangeArrowheads="1"/>
          </p:cNvSpPr>
          <p:nvPr>
            <p:ph type="ftr" sz="quarter" idx="3"/>
          </p:nvPr>
        </p:nvSpPr>
        <p:spPr bwMode="auto">
          <a:xfrm>
            <a:off x="252413" y="6337300"/>
            <a:ext cx="61499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800">
                <a:solidFill>
                  <a:srgbClr val="879196"/>
                </a:solidFill>
                <a:latin typeface="Arial" pitchFamily="34" charset="0"/>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
        <p:nvSpPr>
          <p:cNvPr id="7173" name="Rectangle 31"/>
          <p:cNvSpPr>
            <a:spLocks noGrp="1" noChangeArrowheads="1"/>
          </p:cNvSpPr>
          <p:nvPr>
            <p:ph type="body" idx="1"/>
          </p:nvPr>
        </p:nvSpPr>
        <p:spPr bwMode="auto">
          <a:xfrm>
            <a:off x="914400" y="1314450"/>
            <a:ext cx="763587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859" r:id="rId1"/>
    <p:sldLayoutId id="2147486860" r:id="rId2"/>
    <p:sldLayoutId id="2147486861" r:id="rId3"/>
    <p:sldLayoutId id="2147486862" r:id="rId4"/>
    <p:sldLayoutId id="2147486863" r:id="rId5"/>
    <p:sldLayoutId id="2147486864" r:id="rId6"/>
    <p:sldLayoutId id="2147486865" r:id="rId7"/>
    <p:sldLayoutId id="2147486866" r:id="rId8"/>
    <p:sldLayoutId id="2147486867" r:id="rId9"/>
    <p:sldLayoutId id="2147486868" r:id="rId10"/>
    <p:sldLayoutId id="2147486869" r:id="rId11"/>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rgbClr val="005293"/>
          </a:solidFill>
          <a:latin typeface="+mj-lt"/>
          <a:ea typeface="+mj-ea"/>
          <a:cs typeface="+mj-cs"/>
        </a:defRPr>
      </a:lvl1pPr>
      <a:lvl2pPr algn="l" defTabSz="457200" rtl="0" eaLnBrk="0" fontAlgn="base" hangingPunct="0">
        <a:spcBef>
          <a:spcPct val="20000"/>
        </a:spcBef>
        <a:spcAft>
          <a:spcPct val="0"/>
        </a:spcAft>
        <a:defRPr sz="2800" b="1">
          <a:solidFill>
            <a:srgbClr val="005293"/>
          </a:solidFill>
          <a:latin typeface="Arial" pitchFamily="34" charset="0"/>
          <a:ea typeface="ＭＳ Ｐゴシック" pitchFamily="34" charset="-128"/>
        </a:defRPr>
      </a:lvl2pPr>
      <a:lvl3pPr algn="l" defTabSz="457200" rtl="0" eaLnBrk="0" fontAlgn="base" hangingPunct="0">
        <a:spcBef>
          <a:spcPct val="20000"/>
        </a:spcBef>
        <a:spcAft>
          <a:spcPct val="0"/>
        </a:spcAft>
        <a:defRPr sz="2800" b="1">
          <a:solidFill>
            <a:srgbClr val="005293"/>
          </a:solidFill>
          <a:latin typeface="Arial" pitchFamily="34" charset="0"/>
          <a:ea typeface="ＭＳ Ｐゴシック" pitchFamily="34" charset="-128"/>
        </a:defRPr>
      </a:lvl3pPr>
      <a:lvl4pPr algn="l" defTabSz="457200" rtl="0" eaLnBrk="0" fontAlgn="base" hangingPunct="0">
        <a:spcBef>
          <a:spcPct val="20000"/>
        </a:spcBef>
        <a:spcAft>
          <a:spcPct val="0"/>
        </a:spcAft>
        <a:defRPr sz="2800" b="1">
          <a:solidFill>
            <a:srgbClr val="005293"/>
          </a:solidFill>
          <a:latin typeface="Arial" pitchFamily="34" charset="0"/>
          <a:ea typeface="ＭＳ Ｐゴシック" pitchFamily="34" charset="-128"/>
        </a:defRPr>
      </a:lvl4pPr>
      <a:lvl5pPr algn="l" defTabSz="457200" rtl="0" eaLnBrk="0" fontAlgn="base" hangingPunct="0">
        <a:spcBef>
          <a:spcPct val="20000"/>
        </a:spcBef>
        <a:spcAft>
          <a:spcPct val="0"/>
        </a:spcAft>
        <a:defRPr sz="2800" b="1">
          <a:solidFill>
            <a:srgbClr val="005293"/>
          </a:solidFill>
          <a:latin typeface="Arial" pitchFamily="34" charset="0"/>
          <a:ea typeface="ＭＳ Ｐゴシック" pitchFamily="34" charset="-128"/>
        </a:defRPr>
      </a:lvl5pPr>
      <a:lvl6pPr marL="457200" algn="l" defTabSz="457200" rtl="0" eaLnBrk="0" fontAlgn="base" hangingPunct="0">
        <a:spcBef>
          <a:spcPct val="20000"/>
        </a:spcBef>
        <a:spcAft>
          <a:spcPct val="0"/>
        </a:spcAft>
        <a:defRPr sz="2800" b="1">
          <a:solidFill>
            <a:srgbClr val="005293"/>
          </a:solidFill>
          <a:latin typeface="Arial" pitchFamily="34" charset="0"/>
          <a:ea typeface="ＭＳ Ｐゴシック" pitchFamily="34" charset="-128"/>
        </a:defRPr>
      </a:lvl6pPr>
      <a:lvl7pPr marL="914400" algn="l" defTabSz="457200" rtl="0" eaLnBrk="0" fontAlgn="base" hangingPunct="0">
        <a:spcBef>
          <a:spcPct val="20000"/>
        </a:spcBef>
        <a:spcAft>
          <a:spcPct val="0"/>
        </a:spcAft>
        <a:defRPr sz="2800" b="1">
          <a:solidFill>
            <a:srgbClr val="005293"/>
          </a:solidFill>
          <a:latin typeface="Arial" pitchFamily="34" charset="0"/>
          <a:ea typeface="ＭＳ Ｐゴシック" pitchFamily="34" charset="-128"/>
        </a:defRPr>
      </a:lvl7pPr>
      <a:lvl8pPr marL="1371600" algn="l" defTabSz="457200" rtl="0" eaLnBrk="0" fontAlgn="base" hangingPunct="0">
        <a:spcBef>
          <a:spcPct val="20000"/>
        </a:spcBef>
        <a:spcAft>
          <a:spcPct val="0"/>
        </a:spcAft>
        <a:defRPr sz="2800" b="1">
          <a:solidFill>
            <a:srgbClr val="005293"/>
          </a:solidFill>
          <a:latin typeface="Arial" pitchFamily="34" charset="0"/>
          <a:ea typeface="ＭＳ Ｐゴシック" pitchFamily="34" charset="-128"/>
        </a:defRPr>
      </a:lvl8pPr>
      <a:lvl9pPr marL="1828800" algn="l" defTabSz="457200" rtl="0" eaLnBrk="0" fontAlgn="base" hangingPunct="0">
        <a:spcBef>
          <a:spcPct val="20000"/>
        </a:spcBef>
        <a:spcAft>
          <a:spcPct val="0"/>
        </a:spcAft>
        <a:defRPr sz="2800" b="1">
          <a:solidFill>
            <a:srgbClr val="005293"/>
          </a:solidFill>
          <a:latin typeface="Arial" pitchFamily="34" charset="0"/>
          <a:ea typeface="ＭＳ Ｐゴシック" pitchFamily="34" charset="-128"/>
        </a:defRPr>
      </a:lvl9pPr>
    </p:titleStyle>
    <p:bodyStyle>
      <a:lvl1pPr marL="342900" indent="-342900" algn="l" defTabSz="457200" rtl="0" eaLnBrk="0" fontAlgn="base" hangingPunct="0">
        <a:spcBef>
          <a:spcPct val="20000"/>
        </a:spcBef>
        <a:spcAft>
          <a:spcPct val="0"/>
        </a:spcAft>
        <a:buClr>
          <a:schemeClr val="tx1"/>
        </a:buClr>
        <a:defRPr sz="2000">
          <a:solidFill>
            <a:srgbClr val="535A5D"/>
          </a:solidFill>
          <a:latin typeface="+mn-lt"/>
          <a:ea typeface="+mn-ea"/>
          <a:cs typeface="+mn-cs"/>
        </a:defRPr>
      </a:lvl1pPr>
      <a:lvl2pPr marL="508000" indent="-508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2pPr>
      <a:lvl3pPr marL="914400" algn="l" defTabSz="457200" rtl="0" eaLnBrk="0" fontAlgn="base" hangingPunct="0">
        <a:spcBef>
          <a:spcPct val="20000"/>
        </a:spcBef>
        <a:spcAft>
          <a:spcPct val="0"/>
        </a:spcAft>
        <a:buClr>
          <a:schemeClr val="tx1"/>
        </a:buClr>
        <a:defRPr>
          <a:solidFill>
            <a:srgbClr val="535A5D"/>
          </a:solidFill>
          <a:latin typeface="+mn-lt"/>
          <a:ea typeface="+mn-ea"/>
        </a:defRPr>
      </a:lvl3pPr>
      <a:lvl4pPr marL="1379538" indent="-7938" algn="l" defTabSz="457200" rtl="0" eaLnBrk="0" fontAlgn="base" hangingPunct="0">
        <a:spcBef>
          <a:spcPct val="20000"/>
        </a:spcBef>
        <a:spcAft>
          <a:spcPct val="0"/>
        </a:spcAft>
        <a:buClr>
          <a:schemeClr val="tx1"/>
        </a:buClr>
        <a:defRPr>
          <a:solidFill>
            <a:srgbClr val="535A5D"/>
          </a:solidFill>
          <a:latin typeface="+mn-lt"/>
          <a:ea typeface="+mn-ea"/>
        </a:defRPr>
      </a:lvl4pPr>
      <a:lvl5pPr marL="18288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5pPr>
      <a:lvl6pPr marL="2286000" algn="l" defTabSz="457200" rtl="0" eaLnBrk="0" fontAlgn="base" hangingPunct="0">
        <a:spcBef>
          <a:spcPct val="20000"/>
        </a:spcBef>
        <a:spcAft>
          <a:spcPct val="0"/>
        </a:spcAft>
        <a:buClr>
          <a:schemeClr val="tx1"/>
        </a:buClr>
        <a:buFont typeface="Arial" pitchFamily="34" charset="0"/>
        <a:defRPr>
          <a:solidFill>
            <a:srgbClr val="535A5D"/>
          </a:solidFill>
          <a:latin typeface="+mn-lt"/>
          <a:ea typeface="+mn-ea"/>
        </a:defRPr>
      </a:lvl6pPr>
      <a:lvl7pPr marL="2743200" algn="l" defTabSz="457200" rtl="0" eaLnBrk="0" fontAlgn="base" hangingPunct="0">
        <a:spcBef>
          <a:spcPct val="20000"/>
        </a:spcBef>
        <a:spcAft>
          <a:spcPct val="0"/>
        </a:spcAft>
        <a:buClr>
          <a:schemeClr val="tx1"/>
        </a:buClr>
        <a:buFont typeface="Arial" pitchFamily="34" charset="0"/>
        <a:defRPr>
          <a:solidFill>
            <a:srgbClr val="535A5D"/>
          </a:solidFill>
          <a:latin typeface="+mn-lt"/>
          <a:ea typeface="+mn-ea"/>
        </a:defRPr>
      </a:lvl7pPr>
      <a:lvl8pPr marL="3200400" algn="l" defTabSz="457200" rtl="0" eaLnBrk="0" fontAlgn="base" hangingPunct="0">
        <a:spcBef>
          <a:spcPct val="20000"/>
        </a:spcBef>
        <a:spcAft>
          <a:spcPct val="0"/>
        </a:spcAft>
        <a:buClr>
          <a:schemeClr val="tx1"/>
        </a:buClr>
        <a:buFont typeface="Arial" pitchFamily="34" charset="0"/>
        <a:defRPr>
          <a:solidFill>
            <a:srgbClr val="535A5D"/>
          </a:solidFill>
          <a:latin typeface="+mn-lt"/>
          <a:ea typeface="+mn-ea"/>
        </a:defRPr>
      </a:lvl8pPr>
      <a:lvl9pPr marL="3657600" algn="l" defTabSz="457200" rtl="0" eaLnBrk="0" fontAlgn="base" hangingPunct="0">
        <a:spcBef>
          <a:spcPct val="20000"/>
        </a:spcBef>
        <a:spcAft>
          <a:spcPct val="0"/>
        </a:spcAft>
        <a:buClr>
          <a:schemeClr val="tx1"/>
        </a:buClr>
        <a:buFont typeface="Arial" pitchFamily="34" charset="0"/>
        <a:defRPr>
          <a:solidFill>
            <a:srgbClr val="535A5D"/>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1862A899-8D1E-4C46-85BE-601EA854917D}" type="slidenum">
              <a:rPr lang="en-US"/>
              <a:pPr>
                <a:defRPr/>
              </a:pPr>
              <a:t>‹#›</a:t>
            </a:fld>
            <a:endParaRPr lang="en-US"/>
          </a:p>
        </p:txBody>
      </p:sp>
      <p:sp>
        <p:nvSpPr>
          <p:cNvPr id="1600518" name="Rectangle 6"/>
          <p:cNvSpPr>
            <a:spLocks noGrp="1" noChangeArrowheads="1"/>
          </p:cNvSpPr>
          <p:nvPr>
            <p:ph type="ftr" sz="quarter" idx="3"/>
          </p:nvPr>
        </p:nvSpPr>
        <p:spPr bwMode="auto">
          <a:xfrm>
            <a:off x="252413" y="6337300"/>
            <a:ext cx="6149975"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800">
                <a:solidFill>
                  <a:srgbClr val="879196"/>
                </a:solidFill>
                <a:latin typeface="Arial" pitchFamily="-107" charset="0"/>
                <a:ea typeface="ＭＳ Ｐゴシック" pitchFamily="-107" charset="-128"/>
                <a:cs typeface="ＭＳ Ｐゴシック" pitchFamily="-107" charset="-128"/>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
        <p:nvSpPr>
          <p:cNvPr id="8197" name="Rectangle 31"/>
          <p:cNvSpPr>
            <a:spLocks noGrp="1" noChangeArrowheads="1"/>
          </p:cNvSpPr>
          <p:nvPr>
            <p:ph type="body" idx="1"/>
          </p:nvPr>
        </p:nvSpPr>
        <p:spPr bwMode="auto">
          <a:xfrm>
            <a:off x="914400" y="1314450"/>
            <a:ext cx="7635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870" r:id="rId1"/>
    <p:sldLayoutId id="2147486871" r:id="rId2"/>
    <p:sldLayoutId id="2147486872" r:id="rId3"/>
    <p:sldLayoutId id="2147486873" r:id="rId4"/>
    <p:sldLayoutId id="2147486874" r:id="rId5"/>
    <p:sldLayoutId id="2147486875" r:id="rId6"/>
    <p:sldLayoutId id="2147486876" r:id="rId7"/>
    <p:sldLayoutId id="2147486877" r:id="rId8"/>
    <p:sldLayoutId id="2147486878" r:id="rId9"/>
    <p:sldLayoutId id="2147486879" r:id="rId10"/>
    <p:sldLayoutId id="2147486880" r:id="rId11"/>
    <p:sldLayoutId id="2147486881" r:id="rId12"/>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rgbClr val="005293"/>
          </a:solidFill>
          <a:latin typeface="+mj-lt"/>
          <a:ea typeface="+mj-ea"/>
          <a:cs typeface="+mj-cs"/>
        </a:defRPr>
      </a:lvl1pPr>
      <a:lvl2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2pPr>
      <a:lvl3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3pPr>
      <a:lvl4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4pPr>
      <a:lvl5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5pPr>
      <a:lvl6pPr marL="4572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6pPr>
      <a:lvl7pPr marL="9144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7pPr>
      <a:lvl8pPr marL="13716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8pPr>
      <a:lvl9pPr marL="18288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1"/>
        </a:buClr>
        <a:buChar char="•"/>
        <a:defRPr sz="2000">
          <a:solidFill>
            <a:srgbClr val="535A5D"/>
          </a:solidFill>
          <a:latin typeface="+mn-lt"/>
          <a:ea typeface="+mn-ea"/>
          <a:cs typeface="+mn-cs"/>
        </a:defRPr>
      </a:lvl1pPr>
      <a:lvl2pPr marL="508000" indent="-50800" algn="l" defTabSz="457200" rtl="0" eaLnBrk="0" fontAlgn="base" hangingPunct="0">
        <a:spcBef>
          <a:spcPct val="20000"/>
        </a:spcBef>
        <a:spcAft>
          <a:spcPct val="0"/>
        </a:spcAft>
        <a:buClr>
          <a:schemeClr val="tx1"/>
        </a:buClr>
        <a:buFont typeface="Arial" charset="0"/>
        <a:buChar char="–"/>
        <a:defRPr sz="2800">
          <a:solidFill>
            <a:srgbClr val="535A5D"/>
          </a:solidFill>
          <a:latin typeface="+mn-lt"/>
          <a:ea typeface="+mn-ea"/>
        </a:defRPr>
      </a:lvl2pPr>
      <a:lvl3pPr marL="914400" algn="l" defTabSz="457200" rtl="0" eaLnBrk="0" fontAlgn="base" hangingPunct="0">
        <a:spcBef>
          <a:spcPct val="20000"/>
        </a:spcBef>
        <a:spcAft>
          <a:spcPct val="0"/>
        </a:spcAft>
        <a:buClr>
          <a:schemeClr val="tx1"/>
        </a:buClr>
        <a:buChar char="•"/>
        <a:defRPr sz="2400">
          <a:solidFill>
            <a:srgbClr val="535A5D"/>
          </a:solidFill>
          <a:latin typeface="+mn-lt"/>
          <a:ea typeface="+mn-ea"/>
        </a:defRPr>
      </a:lvl3pPr>
      <a:lvl4pPr marL="1379538" indent="-7938" algn="l" defTabSz="457200" rtl="0" eaLnBrk="0" fontAlgn="base" hangingPunct="0">
        <a:spcBef>
          <a:spcPct val="20000"/>
        </a:spcBef>
        <a:spcAft>
          <a:spcPct val="0"/>
        </a:spcAft>
        <a:buClr>
          <a:schemeClr val="tx1"/>
        </a:buClr>
        <a:buChar char="–"/>
        <a:defRPr sz="2000">
          <a:solidFill>
            <a:srgbClr val="535A5D"/>
          </a:solidFill>
          <a:latin typeface="+mn-lt"/>
          <a:ea typeface="+mn-ea"/>
        </a:defRPr>
      </a:lvl4pPr>
      <a:lvl5pPr marL="1828800" algn="l" defTabSz="457200" rtl="0" eaLnBrk="0" fontAlgn="base" hangingPunct="0">
        <a:spcBef>
          <a:spcPct val="20000"/>
        </a:spcBef>
        <a:spcAft>
          <a:spcPct val="0"/>
        </a:spcAft>
        <a:buClr>
          <a:schemeClr val="tx1"/>
        </a:buClr>
        <a:buFont typeface="Arial" charset="0"/>
        <a:buChar char="»"/>
        <a:defRPr sz="2000">
          <a:solidFill>
            <a:srgbClr val="535A5D"/>
          </a:solidFill>
          <a:latin typeface="+mn-lt"/>
          <a:ea typeface="+mn-ea"/>
        </a:defRPr>
      </a:lvl5pPr>
      <a:lvl6pPr marL="22860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6pPr>
      <a:lvl7pPr marL="27432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7pPr>
      <a:lvl8pPr marL="32004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8pPr>
      <a:lvl9pPr marL="36576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gray">
          <a:xfrm>
            <a:off x="915988" y="219075"/>
            <a:ext cx="5483225"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9219" name="Text Placeholder 2"/>
          <p:cNvSpPr>
            <a:spLocks noGrp="1"/>
          </p:cNvSpPr>
          <p:nvPr>
            <p:ph type="body" idx="1"/>
          </p:nvPr>
        </p:nvSpPr>
        <p:spPr bwMode="gray">
          <a:xfrm>
            <a:off x="915988" y="1600200"/>
            <a:ext cx="5243512" cy="368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ea typeface="ＭＳ Ｐゴシック" pitchFamily="-80" charset="-128"/>
              </a:defRPr>
            </a:lvl1pPr>
          </a:lstStyle>
          <a:p>
            <a:pPr>
              <a:defRPr/>
            </a:pPr>
            <a:fld id="{2203076B-F179-4CCD-A1A9-72039664DD45}" type="slidenum">
              <a:rPr lang="en-US"/>
              <a:pPr>
                <a:defRPr/>
              </a:pPr>
              <a:t>‹#›</a:t>
            </a:fld>
            <a:endParaRPr lang="en-US"/>
          </a:p>
        </p:txBody>
      </p:sp>
      <p:sp>
        <p:nvSpPr>
          <p:cNvPr id="1404933" name="Rectangle 5"/>
          <p:cNvSpPr>
            <a:spLocks noGrp="1" noChangeArrowheads="1"/>
          </p:cNvSpPr>
          <p:nvPr>
            <p:ph type="ftr" sz="quarter" idx="3"/>
          </p:nvPr>
        </p:nvSpPr>
        <p:spPr bwMode="auto">
          <a:xfrm>
            <a:off x="252413" y="6337300"/>
            <a:ext cx="61499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800">
                <a:solidFill>
                  <a:srgbClr val="879196"/>
                </a:solidFill>
                <a:ea typeface="ＭＳ Ｐゴシック" pitchFamily="-80" charset="-128"/>
              </a:defRPr>
            </a:lvl1pPr>
          </a:lstStyle>
          <a:p>
            <a:pPr>
              <a:defRPr/>
            </a:pPr>
            <a:r>
              <a:rPr lang="en-US" dirty="0"/>
              <a:t>Confidential Property of UnitedHealth Group. Do not distribute or reproduce </a:t>
            </a:r>
            <a:r>
              <a:rPr lang="en-US"/>
              <a:t>without </a:t>
            </a:r>
            <a:r>
              <a:rPr lang="en-US" smtClean="0"/>
              <a:t>express </a:t>
            </a:r>
            <a:r>
              <a:rPr lang="en-US" dirty="0"/>
              <a:t>permission of UnitedHealth Group.</a:t>
            </a:r>
          </a:p>
        </p:txBody>
      </p:sp>
    </p:spTree>
  </p:cSld>
  <p:clrMap bg1="lt1" tx1="dk1" bg2="lt2" tx2="dk2" accent1="accent1" accent2="accent2" accent3="accent3" accent4="accent4" accent5="accent5" accent6="accent6" hlink="hlink" folHlink="folHlink"/>
  <p:sldLayoutIdLst>
    <p:sldLayoutId id="2147486882" r:id="rId1"/>
    <p:sldLayoutId id="2147486883" r:id="rId2"/>
    <p:sldLayoutId id="2147486884" r:id="rId3"/>
    <p:sldLayoutId id="2147486885" r:id="rId4"/>
    <p:sldLayoutId id="2147486886" r:id="rId5"/>
    <p:sldLayoutId id="2147486887" r:id="rId6"/>
    <p:sldLayoutId id="2147486888" r:id="rId7"/>
    <p:sldLayoutId id="2147486889" r:id="rId8"/>
    <p:sldLayoutId id="2147486890" r:id="rId9"/>
    <p:sldLayoutId id="2147486891" r:id="rId10"/>
    <p:sldLayoutId id="2147486892" r:id="rId11"/>
    <p:sldLayoutId id="2147486893" r:id="rId12"/>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200" b="1">
          <a:solidFill>
            <a:schemeClr val="tx2"/>
          </a:solidFill>
          <a:latin typeface="+mj-lt"/>
          <a:ea typeface="+mj-ea"/>
          <a:cs typeface="+mj-cs"/>
        </a:defRPr>
      </a:lvl1pPr>
      <a:lvl2pPr algn="l" defTabSz="457200" rtl="0" eaLnBrk="0" fontAlgn="base" hangingPunct="0">
        <a:spcBef>
          <a:spcPct val="20000"/>
        </a:spcBef>
        <a:spcAft>
          <a:spcPct val="0"/>
        </a:spcAft>
        <a:defRPr sz="2200" b="1">
          <a:solidFill>
            <a:schemeClr val="tx2"/>
          </a:solidFill>
          <a:latin typeface="Arial" charset="0"/>
          <a:ea typeface="ＭＳ Ｐゴシック" pitchFamily="-80" charset="-128"/>
        </a:defRPr>
      </a:lvl2pPr>
      <a:lvl3pPr algn="l" defTabSz="457200" rtl="0" eaLnBrk="0" fontAlgn="base" hangingPunct="0">
        <a:spcBef>
          <a:spcPct val="20000"/>
        </a:spcBef>
        <a:spcAft>
          <a:spcPct val="0"/>
        </a:spcAft>
        <a:defRPr sz="2200" b="1">
          <a:solidFill>
            <a:schemeClr val="tx2"/>
          </a:solidFill>
          <a:latin typeface="Arial" charset="0"/>
          <a:ea typeface="ＭＳ Ｐゴシック" pitchFamily="-80" charset="-128"/>
        </a:defRPr>
      </a:lvl3pPr>
      <a:lvl4pPr algn="l" defTabSz="457200" rtl="0" eaLnBrk="0" fontAlgn="base" hangingPunct="0">
        <a:spcBef>
          <a:spcPct val="20000"/>
        </a:spcBef>
        <a:spcAft>
          <a:spcPct val="0"/>
        </a:spcAft>
        <a:defRPr sz="2200" b="1">
          <a:solidFill>
            <a:schemeClr val="tx2"/>
          </a:solidFill>
          <a:latin typeface="Arial" charset="0"/>
          <a:ea typeface="ＭＳ Ｐゴシック" pitchFamily="-80" charset="-128"/>
        </a:defRPr>
      </a:lvl4pPr>
      <a:lvl5pPr algn="l" defTabSz="457200" rtl="0" eaLnBrk="0" fontAlgn="base" hangingPunct="0">
        <a:spcBef>
          <a:spcPct val="20000"/>
        </a:spcBef>
        <a:spcAft>
          <a:spcPct val="0"/>
        </a:spcAft>
        <a:defRPr sz="2200" b="1">
          <a:solidFill>
            <a:schemeClr val="tx2"/>
          </a:solidFill>
          <a:latin typeface="Arial" charset="0"/>
          <a:ea typeface="ＭＳ Ｐゴシック" pitchFamily="-80" charset="-128"/>
        </a:defRPr>
      </a:lvl5pPr>
      <a:lvl6pPr marL="457200" algn="l" defTabSz="457200" rtl="0" fontAlgn="base">
        <a:spcBef>
          <a:spcPct val="20000"/>
        </a:spcBef>
        <a:spcAft>
          <a:spcPct val="0"/>
        </a:spcAft>
        <a:defRPr sz="2200" b="1">
          <a:solidFill>
            <a:schemeClr val="tx2"/>
          </a:solidFill>
          <a:latin typeface="Arial" charset="0"/>
          <a:ea typeface="ＭＳ Ｐゴシック" pitchFamily="-80" charset="-128"/>
        </a:defRPr>
      </a:lvl6pPr>
      <a:lvl7pPr marL="914400" algn="l" defTabSz="457200" rtl="0" fontAlgn="base">
        <a:spcBef>
          <a:spcPct val="20000"/>
        </a:spcBef>
        <a:spcAft>
          <a:spcPct val="0"/>
        </a:spcAft>
        <a:defRPr sz="2200" b="1">
          <a:solidFill>
            <a:schemeClr val="tx2"/>
          </a:solidFill>
          <a:latin typeface="Arial" charset="0"/>
          <a:ea typeface="ＭＳ Ｐゴシック" pitchFamily="-80" charset="-128"/>
        </a:defRPr>
      </a:lvl7pPr>
      <a:lvl8pPr marL="1371600" algn="l" defTabSz="457200" rtl="0" fontAlgn="base">
        <a:spcBef>
          <a:spcPct val="20000"/>
        </a:spcBef>
        <a:spcAft>
          <a:spcPct val="0"/>
        </a:spcAft>
        <a:defRPr sz="2200" b="1">
          <a:solidFill>
            <a:schemeClr val="tx2"/>
          </a:solidFill>
          <a:latin typeface="Arial" charset="0"/>
          <a:ea typeface="ＭＳ Ｐゴシック" pitchFamily="-80" charset="-128"/>
        </a:defRPr>
      </a:lvl8pPr>
      <a:lvl9pPr marL="1828800" algn="l" defTabSz="457200" rtl="0" fontAlgn="base">
        <a:spcBef>
          <a:spcPct val="20000"/>
        </a:spcBef>
        <a:spcAft>
          <a:spcPct val="0"/>
        </a:spcAft>
        <a:defRPr sz="2200" b="1">
          <a:solidFill>
            <a:schemeClr val="tx2"/>
          </a:solidFill>
          <a:latin typeface="Arial" charset="0"/>
          <a:ea typeface="ＭＳ Ｐゴシック" pitchFamily="-80" charset="-128"/>
        </a:defRPr>
      </a:lvl9pPr>
    </p:titleStyle>
    <p:bodyStyle>
      <a:lvl1pPr marL="228600" indent="-228600" algn="l" defTabSz="457200" rtl="0" eaLnBrk="0" fontAlgn="base" hangingPunct="0">
        <a:spcBef>
          <a:spcPct val="20000"/>
        </a:spcBef>
        <a:spcAft>
          <a:spcPct val="0"/>
        </a:spcAft>
        <a:buClr>
          <a:schemeClr val="tx2"/>
        </a:buClr>
        <a:buFont typeface="Arial" charset="0"/>
        <a:buChar char="•"/>
        <a:defRPr sz="2200">
          <a:solidFill>
            <a:srgbClr val="646D72"/>
          </a:solidFill>
          <a:latin typeface="+mn-lt"/>
          <a:ea typeface="+mn-ea"/>
          <a:cs typeface="+mn-cs"/>
        </a:defRPr>
      </a:lvl1pPr>
      <a:lvl2pPr marL="547688" indent="-204788" algn="l" defTabSz="457200" rtl="0" eaLnBrk="0" fontAlgn="base" hangingPunct="0">
        <a:spcBef>
          <a:spcPct val="20000"/>
        </a:spcBef>
        <a:spcAft>
          <a:spcPct val="0"/>
        </a:spcAft>
        <a:buClr>
          <a:schemeClr val="tx2"/>
        </a:buClr>
        <a:buFont typeface="Arial" charset="0"/>
        <a:buChar char="–"/>
        <a:defRPr sz="2200">
          <a:solidFill>
            <a:srgbClr val="646D72"/>
          </a:solidFill>
          <a:latin typeface="+mn-lt"/>
          <a:ea typeface="+mn-ea"/>
        </a:defRPr>
      </a:lvl2pPr>
      <a:lvl3pPr marL="1143000" indent="-228600" algn="l" defTabSz="457200" rtl="0" eaLnBrk="0" fontAlgn="base" hangingPunct="0">
        <a:spcBef>
          <a:spcPct val="20000"/>
        </a:spcBef>
        <a:spcAft>
          <a:spcPct val="0"/>
        </a:spcAft>
        <a:buFont typeface="Arial" charset="0"/>
        <a:buChar char="•"/>
        <a:defRPr sz="1600">
          <a:solidFill>
            <a:srgbClr val="646D72"/>
          </a:solidFill>
          <a:latin typeface="+mn-lt"/>
          <a:ea typeface="+mn-ea"/>
        </a:defRPr>
      </a:lvl3pPr>
      <a:lvl4pPr marL="1600200" indent="-228600" algn="l" defTabSz="457200" rtl="0" eaLnBrk="0" fontAlgn="base" hangingPunct="0">
        <a:spcBef>
          <a:spcPct val="20000"/>
        </a:spcBef>
        <a:spcAft>
          <a:spcPct val="0"/>
        </a:spcAft>
        <a:buFont typeface="Arial" charset="0"/>
        <a:buChar char="–"/>
        <a:defRPr sz="1600">
          <a:solidFill>
            <a:srgbClr val="646D72"/>
          </a:solidFill>
          <a:latin typeface="+mn-lt"/>
          <a:ea typeface="+mn-ea"/>
        </a:defRPr>
      </a:lvl4pPr>
      <a:lvl5pPr marL="2057400" indent="-228600" algn="l" defTabSz="457200" rtl="0" eaLnBrk="0" fontAlgn="base" hangingPunct="0">
        <a:spcBef>
          <a:spcPct val="20000"/>
        </a:spcBef>
        <a:spcAft>
          <a:spcPct val="0"/>
        </a:spcAft>
        <a:buFont typeface="Arial" charset="0"/>
        <a:buChar char="»"/>
        <a:defRPr sz="1600">
          <a:solidFill>
            <a:srgbClr val="646D72"/>
          </a:solidFill>
          <a:latin typeface="+mn-lt"/>
          <a:ea typeface="+mn-ea"/>
        </a:defRPr>
      </a:lvl5pPr>
      <a:lvl6pPr marL="2514600" indent="-228600" algn="l" defTabSz="457200" rtl="0" fontAlgn="base">
        <a:spcBef>
          <a:spcPct val="20000"/>
        </a:spcBef>
        <a:spcAft>
          <a:spcPct val="0"/>
        </a:spcAft>
        <a:buFont typeface="Arial" charset="0"/>
        <a:buChar char="»"/>
        <a:defRPr sz="1600">
          <a:solidFill>
            <a:srgbClr val="646D72"/>
          </a:solidFill>
          <a:latin typeface="+mn-lt"/>
          <a:ea typeface="+mn-ea"/>
        </a:defRPr>
      </a:lvl6pPr>
      <a:lvl7pPr marL="2971800" indent="-228600" algn="l" defTabSz="457200" rtl="0" fontAlgn="base">
        <a:spcBef>
          <a:spcPct val="20000"/>
        </a:spcBef>
        <a:spcAft>
          <a:spcPct val="0"/>
        </a:spcAft>
        <a:buFont typeface="Arial" charset="0"/>
        <a:buChar char="»"/>
        <a:defRPr sz="1600">
          <a:solidFill>
            <a:srgbClr val="646D72"/>
          </a:solidFill>
          <a:latin typeface="+mn-lt"/>
          <a:ea typeface="+mn-ea"/>
        </a:defRPr>
      </a:lvl7pPr>
      <a:lvl8pPr marL="3429000" indent="-228600" algn="l" defTabSz="457200" rtl="0" fontAlgn="base">
        <a:spcBef>
          <a:spcPct val="20000"/>
        </a:spcBef>
        <a:spcAft>
          <a:spcPct val="0"/>
        </a:spcAft>
        <a:buFont typeface="Arial" charset="0"/>
        <a:buChar char="»"/>
        <a:defRPr sz="1600">
          <a:solidFill>
            <a:srgbClr val="646D72"/>
          </a:solidFill>
          <a:latin typeface="+mn-lt"/>
          <a:ea typeface="+mn-ea"/>
        </a:defRPr>
      </a:lvl8pPr>
      <a:lvl9pPr marL="3886200" indent="-228600" algn="l" defTabSz="457200" rtl="0" fontAlgn="base">
        <a:spcBef>
          <a:spcPct val="20000"/>
        </a:spcBef>
        <a:spcAft>
          <a:spcPct val="0"/>
        </a:spcAft>
        <a:buFont typeface="Arial" charset="0"/>
        <a:buChar char="»"/>
        <a:defRPr sz="1600">
          <a:solidFill>
            <a:srgbClr val="646D72"/>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bwMode="gray">
      <p:bgPr>
        <a:solidFill>
          <a:schemeClr val="tx2"/>
        </a:solidFill>
        <a:effectLst/>
      </p:bgPr>
    </p:bg>
    <p:spTree>
      <p:nvGrpSpPr>
        <p:cNvPr id="1" name=""/>
        <p:cNvGrpSpPr/>
        <p:nvPr/>
      </p:nvGrpSpPr>
      <p:grpSpPr>
        <a:xfrm>
          <a:off x="0" y="0"/>
          <a:ext cx="0" cy="0"/>
          <a:chOff x="0" y="0"/>
          <a:chExt cx="0" cy="0"/>
        </a:xfrm>
      </p:grpSpPr>
      <p:pic>
        <p:nvPicPr>
          <p:cNvPr id="10242" name="Picture 17" descr="Tinted_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90838"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le Placeholder 1"/>
          <p:cNvSpPr>
            <a:spLocks noGrp="1"/>
          </p:cNvSpPr>
          <p:nvPr>
            <p:ph type="title"/>
          </p:nvPr>
        </p:nvSpPr>
        <p:spPr bwMode="gray">
          <a:xfrm>
            <a:off x="1446213" y="1447800"/>
            <a:ext cx="7272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0244" name="Text Placeholder 2"/>
          <p:cNvSpPr>
            <a:spLocks noGrp="1"/>
          </p:cNvSpPr>
          <p:nvPr>
            <p:ph type="body" idx="1"/>
          </p:nvPr>
        </p:nvSpPr>
        <p:spPr bwMode="gray">
          <a:xfrm>
            <a:off x="1446213" y="2286000"/>
            <a:ext cx="727233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p:txBody>
      </p:sp>
      <p:sp>
        <p:nvSpPr>
          <p:cNvPr id="10245" name="Rectangle 15"/>
          <p:cNvSpPr>
            <a:spLocks noChangeArrowheads="1"/>
          </p:cNvSpPr>
          <p:nvPr/>
        </p:nvSpPr>
        <p:spPr bwMode="auto">
          <a:xfrm>
            <a:off x="1104900" y="1219200"/>
            <a:ext cx="8039100" cy="228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9pPr>
          </a:lstStyle>
          <a:p>
            <a:pPr eaLnBrk="1" hangingPunct="1"/>
            <a:endParaRPr lang="en-US" altLang="en-US"/>
          </a:p>
        </p:txBody>
      </p:sp>
      <p:pic>
        <p:nvPicPr>
          <p:cNvPr id="10246" name="Picture 2" descr="\\SVR-MT-CORP\Clients\UnitedHealthcare\_global_assets\00_2011_Brand_Guidelines\06_logos\Logos\UHC_Blu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5802313"/>
            <a:ext cx="292735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894" r:id="rId1"/>
  </p:sldLayoutIdLst>
  <p:transition/>
  <p:timing>
    <p:tnLst>
      <p:par>
        <p:cTn id="1" dur="indefinite" restart="never" nodeType="tmRoot"/>
      </p:par>
    </p:tnLst>
  </p:timing>
  <p:hf hdr="0" dt="0"/>
  <p:txStyles>
    <p:titleStyle>
      <a:lvl1pPr algn="l" defTabSz="457200" rtl="0" eaLnBrk="0" fontAlgn="base" hangingPunct="0">
        <a:lnSpc>
          <a:spcPts val="3400"/>
        </a:lnSpc>
        <a:spcBef>
          <a:spcPct val="0"/>
        </a:spcBef>
        <a:spcAft>
          <a:spcPct val="0"/>
        </a:spcAft>
        <a:defRPr sz="3200" b="1">
          <a:solidFill>
            <a:schemeClr val="accent1"/>
          </a:solidFill>
          <a:latin typeface="+mj-lt"/>
          <a:ea typeface="+mj-ea"/>
          <a:cs typeface="+mj-cs"/>
        </a:defRPr>
      </a:lvl1pPr>
      <a:lvl2pPr algn="l" defTabSz="457200" rtl="0" eaLnBrk="0" fontAlgn="base" hangingPunct="0">
        <a:lnSpc>
          <a:spcPts val="3400"/>
        </a:lnSpc>
        <a:spcBef>
          <a:spcPct val="0"/>
        </a:spcBef>
        <a:spcAft>
          <a:spcPct val="0"/>
        </a:spcAft>
        <a:defRPr sz="3200" b="1">
          <a:solidFill>
            <a:schemeClr val="accent1"/>
          </a:solidFill>
          <a:latin typeface="Arial" charset="0"/>
          <a:ea typeface="ＭＳ Ｐゴシック" pitchFamily="34" charset="-128"/>
        </a:defRPr>
      </a:lvl2pPr>
      <a:lvl3pPr algn="l" defTabSz="457200" rtl="0" eaLnBrk="0" fontAlgn="base" hangingPunct="0">
        <a:lnSpc>
          <a:spcPts val="3400"/>
        </a:lnSpc>
        <a:spcBef>
          <a:spcPct val="0"/>
        </a:spcBef>
        <a:spcAft>
          <a:spcPct val="0"/>
        </a:spcAft>
        <a:defRPr sz="3200" b="1">
          <a:solidFill>
            <a:schemeClr val="accent1"/>
          </a:solidFill>
          <a:latin typeface="Arial" charset="0"/>
          <a:ea typeface="ＭＳ Ｐゴシック" pitchFamily="34" charset="-128"/>
        </a:defRPr>
      </a:lvl3pPr>
      <a:lvl4pPr algn="l" defTabSz="457200" rtl="0" eaLnBrk="0" fontAlgn="base" hangingPunct="0">
        <a:lnSpc>
          <a:spcPts val="3400"/>
        </a:lnSpc>
        <a:spcBef>
          <a:spcPct val="0"/>
        </a:spcBef>
        <a:spcAft>
          <a:spcPct val="0"/>
        </a:spcAft>
        <a:defRPr sz="3200" b="1">
          <a:solidFill>
            <a:schemeClr val="accent1"/>
          </a:solidFill>
          <a:latin typeface="Arial" charset="0"/>
          <a:ea typeface="ＭＳ Ｐゴシック" pitchFamily="34" charset="-128"/>
        </a:defRPr>
      </a:lvl4pPr>
      <a:lvl5pPr algn="l" defTabSz="457200" rtl="0" eaLnBrk="0" fontAlgn="base" hangingPunct="0">
        <a:lnSpc>
          <a:spcPts val="3400"/>
        </a:lnSpc>
        <a:spcBef>
          <a:spcPct val="0"/>
        </a:spcBef>
        <a:spcAft>
          <a:spcPct val="0"/>
        </a:spcAft>
        <a:defRPr sz="3200" b="1">
          <a:solidFill>
            <a:schemeClr val="accent1"/>
          </a:solidFill>
          <a:latin typeface="Arial" charset="0"/>
          <a:ea typeface="ＭＳ Ｐゴシック" pitchFamily="34" charset="-128"/>
        </a:defRPr>
      </a:lvl5pPr>
      <a:lvl6pPr marL="457200" algn="l" defTabSz="457200" rtl="0" eaLnBrk="0" fontAlgn="base" hangingPunct="0">
        <a:lnSpc>
          <a:spcPts val="3400"/>
        </a:lnSpc>
        <a:spcBef>
          <a:spcPct val="0"/>
        </a:spcBef>
        <a:spcAft>
          <a:spcPct val="0"/>
        </a:spcAft>
        <a:defRPr sz="3200" b="1">
          <a:solidFill>
            <a:schemeClr val="tx2"/>
          </a:solidFill>
          <a:latin typeface="Arial" charset="0"/>
          <a:ea typeface="ＭＳ Ｐゴシック" pitchFamily="34" charset="-128"/>
        </a:defRPr>
      </a:lvl6pPr>
      <a:lvl7pPr marL="914400" algn="l" defTabSz="457200" rtl="0" eaLnBrk="0" fontAlgn="base" hangingPunct="0">
        <a:lnSpc>
          <a:spcPts val="3400"/>
        </a:lnSpc>
        <a:spcBef>
          <a:spcPct val="0"/>
        </a:spcBef>
        <a:spcAft>
          <a:spcPct val="0"/>
        </a:spcAft>
        <a:defRPr sz="3200" b="1">
          <a:solidFill>
            <a:schemeClr val="tx2"/>
          </a:solidFill>
          <a:latin typeface="Arial" charset="0"/>
          <a:ea typeface="ＭＳ Ｐゴシック" pitchFamily="34" charset="-128"/>
        </a:defRPr>
      </a:lvl7pPr>
      <a:lvl8pPr marL="1371600" algn="l" defTabSz="457200" rtl="0" eaLnBrk="0" fontAlgn="base" hangingPunct="0">
        <a:lnSpc>
          <a:spcPts val="3400"/>
        </a:lnSpc>
        <a:spcBef>
          <a:spcPct val="0"/>
        </a:spcBef>
        <a:spcAft>
          <a:spcPct val="0"/>
        </a:spcAft>
        <a:defRPr sz="3200" b="1">
          <a:solidFill>
            <a:schemeClr val="tx2"/>
          </a:solidFill>
          <a:latin typeface="Arial" charset="0"/>
          <a:ea typeface="ＭＳ Ｐゴシック" pitchFamily="34" charset="-128"/>
        </a:defRPr>
      </a:lvl8pPr>
      <a:lvl9pPr marL="1828800" algn="l" defTabSz="457200" rtl="0" eaLnBrk="0" fontAlgn="base" hangingPunct="0">
        <a:lnSpc>
          <a:spcPts val="3400"/>
        </a:lnSpc>
        <a:spcBef>
          <a:spcPct val="0"/>
        </a:spcBef>
        <a:spcAft>
          <a:spcPct val="0"/>
        </a:spcAft>
        <a:defRPr sz="3200" b="1">
          <a:solidFill>
            <a:schemeClr val="tx2"/>
          </a:solidFill>
          <a:latin typeface="Arial" charset="0"/>
          <a:ea typeface="ＭＳ Ｐゴシック" pitchFamily="34" charset="-128"/>
        </a:defRPr>
      </a:lvl9pPr>
    </p:titleStyle>
    <p:bodyStyle>
      <a:lvl1pPr marL="342900" indent="-342900" algn="l" defTabSz="457200" rtl="0" eaLnBrk="0" fontAlgn="base" hangingPunct="0">
        <a:spcBef>
          <a:spcPct val="20000"/>
        </a:spcBef>
        <a:spcAft>
          <a:spcPct val="0"/>
        </a:spcAft>
        <a:buFont typeface="Arial" charset="0"/>
        <a:defRPr sz="2000">
          <a:solidFill>
            <a:schemeClr val="accent1"/>
          </a:solidFill>
          <a:latin typeface="+mn-lt"/>
          <a:ea typeface="+mn-ea"/>
          <a:cs typeface="+mn-cs"/>
        </a:defRPr>
      </a:lvl1pPr>
      <a:lvl2pPr marL="742950" indent="-285750" algn="l" defTabSz="457200" rtl="0" eaLnBrk="0" fontAlgn="base" hangingPunct="0">
        <a:spcBef>
          <a:spcPct val="20000"/>
        </a:spcBef>
        <a:spcAft>
          <a:spcPct val="0"/>
        </a:spcAft>
        <a:buFont typeface="Arial" charset="0"/>
        <a:defRPr sz="1600" b="1">
          <a:solidFill>
            <a:srgbClr val="183C90"/>
          </a:solidFill>
          <a:latin typeface="+mn-lt"/>
          <a:ea typeface="+mn-ea"/>
        </a:defRPr>
      </a:lvl2pPr>
      <a:lvl3pPr marL="1143000" indent="-228600" algn="l" defTabSz="457200" rtl="0" eaLnBrk="0" fontAlgn="base" hangingPunct="0">
        <a:spcBef>
          <a:spcPct val="20000"/>
        </a:spcBef>
        <a:spcAft>
          <a:spcPct val="0"/>
        </a:spcAft>
        <a:buFont typeface="Arial" charset="0"/>
        <a:defRPr sz="1600" b="1">
          <a:solidFill>
            <a:srgbClr val="183C90"/>
          </a:solidFill>
          <a:latin typeface="+mn-lt"/>
          <a:ea typeface="+mn-ea"/>
        </a:defRPr>
      </a:lvl3pPr>
      <a:lvl4pPr marL="1600200" indent="-228600" algn="l" defTabSz="457200" rtl="0" eaLnBrk="0" fontAlgn="base" hangingPunct="0">
        <a:spcBef>
          <a:spcPct val="20000"/>
        </a:spcBef>
        <a:spcAft>
          <a:spcPct val="0"/>
        </a:spcAft>
        <a:buFont typeface="Arial" charset="0"/>
        <a:defRPr sz="1600" b="1">
          <a:solidFill>
            <a:srgbClr val="183C90"/>
          </a:solidFill>
          <a:latin typeface="+mn-lt"/>
          <a:ea typeface="+mn-ea"/>
        </a:defRPr>
      </a:lvl4pPr>
      <a:lvl5pPr marL="2057400" indent="-228600" algn="l" defTabSz="457200" rtl="0" eaLnBrk="0" fontAlgn="base" hangingPunct="0">
        <a:spcBef>
          <a:spcPct val="20000"/>
        </a:spcBef>
        <a:spcAft>
          <a:spcPct val="0"/>
        </a:spcAft>
        <a:buFont typeface="Arial" charset="0"/>
        <a:defRPr sz="1600" b="1">
          <a:solidFill>
            <a:srgbClr val="183C90"/>
          </a:solidFill>
          <a:latin typeface="+mn-lt"/>
          <a:ea typeface="+mn-ea"/>
        </a:defRPr>
      </a:lvl5pPr>
      <a:lvl6pPr marL="2514600" indent="-228600" algn="l" defTabSz="457200" rtl="0" eaLnBrk="0" fontAlgn="base" hangingPunct="0">
        <a:spcBef>
          <a:spcPct val="20000"/>
        </a:spcBef>
        <a:spcAft>
          <a:spcPct val="0"/>
        </a:spcAft>
        <a:buFont typeface="Arial" charset="0"/>
        <a:defRPr sz="1600" b="1">
          <a:solidFill>
            <a:srgbClr val="183C90"/>
          </a:solidFill>
          <a:latin typeface="+mn-lt"/>
          <a:ea typeface="+mn-ea"/>
        </a:defRPr>
      </a:lvl6pPr>
      <a:lvl7pPr marL="2971800" indent="-228600" algn="l" defTabSz="457200" rtl="0" eaLnBrk="0" fontAlgn="base" hangingPunct="0">
        <a:spcBef>
          <a:spcPct val="20000"/>
        </a:spcBef>
        <a:spcAft>
          <a:spcPct val="0"/>
        </a:spcAft>
        <a:buFont typeface="Arial" charset="0"/>
        <a:defRPr sz="1600" b="1">
          <a:solidFill>
            <a:srgbClr val="183C90"/>
          </a:solidFill>
          <a:latin typeface="+mn-lt"/>
          <a:ea typeface="+mn-ea"/>
        </a:defRPr>
      </a:lvl7pPr>
      <a:lvl8pPr marL="3429000" indent="-228600" algn="l" defTabSz="457200" rtl="0" eaLnBrk="0" fontAlgn="base" hangingPunct="0">
        <a:spcBef>
          <a:spcPct val="20000"/>
        </a:spcBef>
        <a:spcAft>
          <a:spcPct val="0"/>
        </a:spcAft>
        <a:buFont typeface="Arial" charset="0"/>
        <a:defRPr sz="1600" b="1">
          <a:solidFill>
            <a:srgbClr val="183C90"/>
          </a:solidFill>
          <a:latin typeface="+mn-lt"/>
          <a:ea typeface="+mn-ea"/>
        </a:defRPr>
      </a:lvl8pPr>
      <a:lvl9pPr marL="3886200" indent="-228600" algn="l" defTabSz="457200" rtl="0" eaLnBrk="0" fontAlgn="base" hangingPunct="0">
        <a:spcBef>
          <a:spcPct val="20000"/>
        </a:spcBef>
        <a:spcAft>
          <a:spcPct val="0"/>
        </a:spcAft>
        <a:buFont typeface="Arial" charset="0"/>
        <a:defRPr sz="1600" b="1">
          <a:solidFill>
            <a:srgbClr val="183C9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84814102-9F8B-4C83-B0C4-756AEFE18F29}" type="slidenum">
              <a:rPr lang="en-US"/>
              <a:pPr>
                <a:defRPr/>
              </a:pPr>
              <a:t>‹#›</a:t>
            </a:fld>
            <a:endParaRPr lang="en-US"/>
          </a:p>
        </p:txBody>
      </p:sp>
      <p:sp>
        <p:nvSpPr>
          <p:cNvPr id="1600518" name="Rectangle 6"/>
          <p:cNvSpPr>
            <a:spLocks noGrp="1" noChangeArrowheads="1"/>
          </p:cNvSpPr>
          <p:nvPr>
            <p:ph type="ftr" sz="quarter" idx="3"/>
          </p:nvPr>
        </p:nvSpPr>
        <p:spPr bwMode="auto">
          <a:xfrm>
            <a:off x="252413" y="6337300"/>
            <a:ext cx="6149975"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800">
                <a:solidFill>
                  <a:srgbClr val="879196"/>
                </a:solidFill>
                <a:latin typeface="Arial" pitchFamily="-107" charset="0"/>
                <a:ea typeface="ＭＳ Ｐゴシック" pitchFamily="-107" charset="-128"/>
                <a:cs typeface="ＭＳ Ｐゴシック" pitchFamily="-107" charset="-128"/>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
        <p:nvSpPr>
          <p:cNvPr id="11269" name="Rectangle 31"/>
          <p:cNvSpPr>
            <a:spLocks noGrp="1" noChangeArrowheads="1"/>
          </p:cNvSpPr>
          <p:nvPr>
            <p:ph type="body" idx="1"/>
          </p:nvPr>
        </p:nvSpPr>
        <p:spPr bwMode="auto">
          <a:xfrm>
            <a:off x="914400" y="1314450"/>
            <a:ext cx="7635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895" r:id="rId1"/>
    <p:sldLayoutId id="2147486896" r:id="rId2"/>
    <p:sldLayoutId id="2147486897" r:id="rId3"/>
    <p:sldLayoutId id="2147486898" r:id="rId4"/>
    <p:sldLayoutId id="2147486899" r:id="rId5"/>
    <p:sldLayoutId id="2147486900" r:id="rId6"/>
    <p:sldLayoutId id="2147486901" r:id="rId7"/>
    <p:sldLayoutId id="2147486902" r:id="rId8"/>
    <p:sldLayoutId id="2147486903" r:id="rId9"/>
    <p:sldLayoutId id="2147486904" r:id="rId10"/>
    <p:sldLayoutId id="2147486905" r:id="rId11"/>
    <p:sldLayoutId id="2147486906" r:id="rId12"/>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rgbClr val="005293"/>
          </a:solidFill>
          <a:latin typeface="+mj-lt"/>
          <a:ea typeface="+mj-ea"/>
          <a:cs typeface="+mj-cs"/>
        </a:defRPr>
      </a:lvl1pPr>
      <a:lvl2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2pPr>
      <a:lvl3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3pPr>
      <a:lvl4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4pPr>
      <a:lvl5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5pPr>
      <a:lvl6pPr marL="4572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6pPr>
      <a:lvl7pPr marL="9144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7pPr>
      <a:lvl8pPr marL="13716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8pPr>
      <a:lvl9pPr marL="18288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1"/>
        </a:buClr>
        <a:buChar char="•"/>
        <a:defRPr sz="2000">
          <a:solidFill>
            <a:srgbClr val="535A5D"/>
          </a:solidFill>
          <a:latin typeface="+mn-lt"/>
          <a:ea typeface="+mn-ea"/>
          <a:cs typeface="+mn-cs"/>
        </a:defRPr>
      </a:lvl1pPr>
      <a:lvl2pPr marL="508000" indent="-50800" algn="l" defTabSz="457200" rtl="0" eaLnBrk="0" fontAlgn="base" hangingPunct="0">
        <a:spcBef>
          <a:spcPct val="20000"/>
        </a:spcBef>
        <a:spcAft>
          <a:spcPct val="0"/>
        </a:spcAft>
        <a:buClr>
          <a:schemeClr val="tx1"/>
        </a:buClr>
        <a:buFont typeface="Arial" charset="0"/>
        <a:buChar char="–"/>
        <a:defRPr sz="2800">
          <a:solidFill>
            <a:srgbClr val="535A5D"/>
          </a:solidFill>
          <a:latin typeface="+mn-lt"/>
          <a:ea typeface="+mn-ea"/>
        </a:defRPr>
      </a:lvl2pPr>
      <a:lvl3pPr marL="914400" algn="l" defTabSz="457200" rtl="0" eaLnBrk="0" fontAlgn="base" hangingPunct="0">
        <a:spcBef>
          <a:spcPct val="20000"/>
        </a:spcBef>
        <a:spcAft>
          <a:spcPct val="0"/>
        </a:spcAft>
        <a:buClr>
          <a:schemeClr val="tx1"/>
        </a:buClr>
        <a:buChar char="•"/>
        <a:defRPr sz="2400">
          <a:solidFill>
            <a:srgbClr val="535A5D"/>
          </a:solidFill>
          <a:latin typeface="+mn-lt"/>
          <a:ea typeface="+mn-ea"/>
        </a:defRPr>
      </a:lvl3pPr>
      <a:lvl4pPr marL="1379538" indent="-7938" algn="l" defTabSz="457200" rtl="0" eaLnBrk="0" fontAlgn="base" hangingPunct="0">
        <a:spcBef>
          <a:spcPct val="20000"/>
        </a:spcBef>
        <a:spcAft>
          <a:spcPct val="0"/>
        </a:spcAft>
        <a:buClr>
          <a:schemeClr val="tx1"/>
        </a:buClr>
        <a:buChar char="–"/>
        <a:defRPr sz="2000">
          <a:solidFill>
            <a:srgbClr val="535A5D"/>
          </a:solidFill>
          <a:latin typeface="+mn-lt"/>
          <a:ea typeface="+mn-ea"/>
        </a:defRPr>
      </a:lvl4pPr>
      <a:lvl5pPr marL="1828800" algn="l" defTabSz="457200" rtl="0" eaLnBrk="0" fontAlgn="base" hangingPunct="0">
        <a:spcBef>
          <a:spcPct val="20000"/>
        </a:spcBef>
        <a:spcAft>
          <a:spcPct val="0"/>
        </a:spcAft>
        <a:buClr>
          <a:schemeClr val="tx1"/>
        </a:buClr>
        <a:buFont typeface="Arial" charset="0"/>
        <a:buChar char="»"/>
        <a:defRPr sz="2000">
          <a:solidFill>
            <a:srgbClr val="535A5D"/>
          </a:solidFill>
          <a:latin typeface="+mn-lt"/>
          <a:ea typeface="+mn-ea"/>
        </a:defRPr>
      </a:lvl5pPr>
      <a:lvl6pPr marL="22860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6pPr>
      <a:lvl7pPr marL="27432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7pPr>
      <a:lvl8pPr marL="32004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8pPr>
      <a:lvl9pPr marL="36576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2290" name="Title Placeholder 1"/>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ea typeface="ＭＳ Ｐゴシック"/>
              </a:defRPr>
            </a:lvl1pPr>
          </a:lstStyle>
          <a:p>
            <a:pPr>
              <a:defRPr/>
            </a:pPr>
            <a:fld id="{63F072BD-499E-4583-B11C-0F05316A8C14}" type="slidenum">
              <a:rPr lang="en-US"/>
              <a:pPr>
                <a:defRPr/>
              </a:pPr>
              <a:t>‹#›</a:t>
            </a:fld>
            <a:endParaRPr lang="en-US"/>
          </a:p>
        </p:txBody>
      </p:sp>
      <p:sp>
        <p:nvSpPr>
          <p:cNvPr id="1600518" name="Rectangle 6"/>
          <p:cNvSpPr>
            <a:spLocks noGrp="1" noChangeArrowheads="1"/>
          </p:cNvSpPr>
          <p:nvPr>
            <p:ph type="ftr" sz="quarter" idx="3"/>
          </p:nvPr>
        </p:nvSpPr>
        <p:spPr bwMode="auto">
          <a:xfrm>
            <a:off x="252413" y="6337300"/>
            <a:ext cx="6149975"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800">
                <a:solidFill>
                  <a:srgbClr val="879196"/>
                </a:solidFill>
                <a:latin typeface="Arial" pitchFamily="-107" charset="0"/>
                <a:ea typeface="ＭＳ Ｐゴシック" pitchFamily="-107" charset="-128"/>
                <a:cs typeface="ＭＳ Ｐゴシック" pitchFamily="-107" charset="-128"/>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
        <p:nvSpPr>
          <p:cNvPr id="12293" name="Rectangle 31"/>
          <p:cNvSpPr>
            <a:spLocks noGrp="1" noChangeArrowheads="1"/>
          </p:cNvSpPr>
          <p:nvPr>
            <p:ph type="body" idx="1"/>
          </p:nvPr>
        </p:nvSpPr>
        <p:spPr bwMode="auto">
          <a:xfrm>
            <a:off x="914400" y="1314450"/>
            <a:ext cx="7635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931" r:id="rId1"/>
    <p:sldLayoutId id="2147486932" r:id="rId2"/>
    <p:sldLayoutId id="2147486933" r:id="rId3"/>
    <p:sldLayoutId id="2147486934" r:id="rId4"/>
    <p:sldLayoutId id="2147486935" r:id="rId5"/>
    <p:sldLayoutId id="2147486936" r:id="rId6"/>
    <p:sldLayoutId id="2147486937" r:id="rId7"/>
    <p:sldLayoutId id="2147486938" r:id="rId8"/>
    <p:sldLayoutId id="2147486939" r:id="rId9"/>
    <p:sldLayoutId id="2147486940" r:id="rId10"/>
    <p:sldLayoutId id="2147486941" r:id="rId11"/>
    <p:sldLayoutId id="2147486942" r:id="rId12"/>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rgbClr val="005293"/>
          </a:solidFill>
          <a:latin typeface="+mj-lt"/>
          <a:ea typeface="+mj-ea"/>
          <a:cs typeface="+mj-cs"/>
        </a:defRPr>
      </a:lvl1pPr>
      <a:lvl2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2pPr>
      <a:lvl3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3pPr>
      <a:lvl4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4pPr>
      <a:lvl5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5pPr>
      <a:lvl6pPr marL="4572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6pPr>
      <a:lvl7pPr marL="9144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7pPr>
      <a:lvl8pPr marL="13716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8pPr>
      <a:lvl9pPr marL="18288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1"/>
        </a:buClr>
        <a:buChar char="•"/>
        <a:defRPr sz="2000">
          <a:solidFill>
            <a:srgbClr val="535A5D"/>
          </a:solidFill>
          <a:latin typeface="+mn-lt"/>
          <a:ea typeface="+mn-ea"/>
          <a:cs typeface="+mn-cs"/>
        </a:defRPr>
      </a:lvl1pPr>
      <a:lvl2pPr marL="508000" indent="-50800" algn="l" defTabSz="457200" rtl="0" eaLnBrk="0" fontAlgn="base" hangingPunct="0">
        <a:spcBef>
          <a:spcPct val="20000"/>
        </a:spcBef>
        <a:spcAft>
          <a:spcPct val="0"/>
        </a:spcAft>
        <a:buClr>
          <a:schemeClr val="tx1"/>
        </a:buClr>
        <a:buFont typeface="Arial" charset="0"/>
        <a:buChar char="–"/>
        <a:defRPr sz="2800">
          <a:solidFill>
            <a:srgbClr val="535A5D"/>
          </a:solidFill>
          <a:latin typeface="+mn-lt"/>
          <a:ea typeface="+mn-ea"/>
        </a:defRPr>
      </a:lvl2pPr>
      <a:lvl3pPr marL="914400" algn="l" defTabSz="457200" rtl="0" eaLnBrk="0" fontAlgn="base" hangingPunct="0">
        <a:spcBef>
          <a:spcPct val="20000"/>
        </a:spcBef>
        <a:spcAft>
          <a:spcPct val="0"/>
        </a:spcAft>
        <a:buClr>
          <a:schemeClr val="tx1"/>
        </a:buClr>
        <a:buChar char="•"/>
        <a:defRPr sz="2400">
          <a:solidFill>
            <a:srgbClr val="535A5D"/>
          </a:solidFill>
          <a:latin typeface="+mn-lt"/>
          <a:ea typeface="+mn-ea"/>
        </a:defRPr>
      </a:lvl3pPr>
      <a:lvl4pPr marL="1379538" indent="-7938" algn="l" defTabSz="457200" rtl="0" eaLnBrk="0" fontAlgn="base" hangingPunct="0">
        <a:spcBef>
          <a:spcPct val="20000"/>
        </a:spcBef>
        <a:spcAft>
          <a:spcPct val="0"/>
        </a:spcAft>
        <a:buClr>
          <a:schemeClr val="tx1"/>
        </a:buClr>
        <a:buChar char="–"/>
        <a:defRPr sz="2000">
          <a:solidFill>
            <a:srgbClr val="535A5D"/>
          </a:solidFill>
          <a:latin typeface="+mn-lt"/>
          <a:ea typeface="+mn-ea"/>
        </a:defRPr>
      </a:lvl4pPr>
      <a:lvl5pPr marL="1828800" algn="l" defTabSz="457200" rtl="0" eaLnBrk="0" fontAlgn="base" hangingPunct="0">
        <a:spcBef>
          <a:spcPct val="20000"/>
        </a:spcBef>
        <a:spcAft>
          <a:spcPct val="0"/>
        </a:spcAft>
        <a:buClr>
          <a:schemeClr val="tx1"/>
        </a:buClr>
        <a:buFont typeface="Arial" charset="0"/>
        <a:buChar char="»"/>
        <a:defRPr sz="2000">
          <a:solidFill>
            <a:srgbClr val="535A5D"/>
          </a:solidFill>
          <a:latin typeface="+mn-lt"/>
          <a:ea typeface="+mn-ea"/>
        </a:defRPr>
      </a:lvl5pPr>
      <a:lvl6pPr marL="22860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6pPr>
      <a:lvl7pPr marL="27432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7pPr>
      <a:lvl8pPr marL="32004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8pPr>
      <a:lvl9pPr marL="36576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DE5C057A-D442-4A34-A08B-67B1CA62F10E}" type="slidenum">
              <a:rPr lang="en-US"/>
              <a:pPr>
                <a:defRPr/>
              </a:pPr>
              <a:t>‹#›</a:t>
            </a:fld>
            <a:endParaRPr lang="en-US"/>
          </a:p>
        </p:txBody>
      </p:sp>
      <p:sp>
        <p:nvSpPr>
          <p:cNvPr id="1600518" name="Rectangle 6"/>
          <p:cNvSpPr>
            <a:spLocks noGrp="1" noChangeArrowheads="1"/>
          </p:cNvSpPr>
          <p:nvPr>
            <p:ph type="ftr" sz="quarter" idx="3"/>
          </p:nvPr>
        </p:nvSpPr>
        <p:spPr bwMode="auto">
          <a:xfrm>
            <a:off x="252413" y="6337300"/>
            <a:ext cx="6149975"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800">
                <a:solidFill>
                  <a:srgbClr val="879196"/>
                </a:solidFill>
                <a:latin typeface="Arial" pitchFamily="-107" charset="0"/>
                <a:ea typeface="ＭＳ Ｐゴシック" pitchFamily="-107" charset="-128"/>
                <a:cs typeface="ＭＳ Ｐゴシック" pitchFamily="-107" charset="-128"/>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
        <p:nvSpPr>
          <p:cNvPr id="13317" name="Rectangle 31"/>
          <p:cNvSpPr>
            <a:spLocks noGrp="1" noChangeArrowheads="1"/>
          </p:cNvSpPr>
          <p:nvPr>
            <p:ph type="body" idx="1"/>
          </p:nvPr>
        </p:nvSpPr>
        <p:spPr bwMode="auto">
          <a:xfrm>
            <a:off x="914400" y="1314450"/>
            <a:ext cx="7635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907" r:id="rId1"/>
    <p:sldLayoutId id="2147486908" r:id="rId2"/>
    <p:sldLayoutId id="2147486909" r:id="rId3"/>
    <p:sldLayoutId id="2147486910" r:id="rId4"/>
    <p:sldLayoutId id="2147486911" r:id="rId5"/>
    <p:sldLayoutId id="2147486912" r:id="rId6"/>
    <p:sldLayoutId id="2147486913" r:id="rId7"/>
    <p:sldLayoutId id="2147486914" r:id="rId8"/>
    <p:sldLayoutId id="2147486915" r:id="rId9"/>
    <p:sldLayoutId id="2147486916" r:id="rId10"/>
    <p:sldLayoutId id="2147486917" r:id="rId11"/>
    <p:sldLayoutId id="2147486918" r:id="rId12"/>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rgbClr val="005293"/>
          </a:solidFill>
          <a:latin typeface="+mj-lt"/>
          <a:ea typeface="+mj-ea"/>
          <a:cs typeface="+mj-cs"/>
        </a:defRPr>
      </a:lvl1pPr>
      <a:lvl2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2pPr>
      <a:lvl3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3pPr>
      <a:lvl4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4pPr>
      <a:lvl5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5pPr>
      <a:lvl6pPr marL="4572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6pPr>
      <a:lvl7pPr marL="9144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7pPr>
      <a:lvl8pPr marL="13716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8pPr>
      <a:lvl9pPr marL="18288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1"/>
        </a:buClr>
        <a:buChar char="•"/>
        <a:defRPr sz="2000">
          <a:solidFill>
            <a:srgbClr val="535A5D"/>
          </a:solidFill>
          <a:latin typeface="+mn-lt"/>
          <a:ea typeface="+mn-ea"/>
          <a:cs typeface="+mn-cs"/>
        </a:defRPr>
      </a:lvl1pPr>
      <a:lvl2pPr marL="508000" indent="-50800" algn="l" defTabSz="457200" rtl="0" eaLnBrk="0" fontAlgn="base" hangingPunct="0">
        <a:spcBef>
          <a:spcPct val="20000"/>
        </a:spcBef>
        <a:spcAft>
          <a:spcPct val="0"/>
        </a:spcAft>
        <a:buClr>
          <a:schemeClr val="tx1"/>
        </a:buClr>
        <a:buFont typeface="Arial" charset="0"/>
        <a:buChar char="–"/>
        <a:defRPr sz="2800">
          <a:solidFill>
            <a:srgbClr val="535A5D"/>
          </a:solidFill>
          <a:latin typeface="+mn-lt"/>
          <a:ea typeface="+mn-ea"/>
        </a:defRPr>
      </a:lvl2pPr>
      <a:lvl3pPr marL="914400" algn="l" defTabSz="457200" rtl="0" eaLnBrk="0" fontAlgn="base" hangingPunct="0">
        <a:spcBef>
          <a:spcPct val="20000"/>
        </a:spcBef>
        <a:spcAft>
          <a:spcPct val="0"/>
        </a:spcAft>
        <a:buClr>
          <a:schemeClr val="tx1"/>
        </a:buClr>
        <a:buChar char="•"/>
        <a:defRPr sz="2400">
          <a:solidFill>
            <a:srgbClr val="535A5D"/>
          </a:solidFill>
          <a:latin typeface="+mn-lt"/>
          <a:ea typeface="+mn-ea"/>
        </a:defRPr>
      </a:lvl3pPr>
      <a:lvl4pPr marL="1379538" indent="-7938" algn="l" defTabSz="457200" rtl="0" eaLnBrk="0" fontAlgn="base" hangingPunct="0">
        <a:spcBef>
          <a:spcPct val="20000"/>
        </a:spcBef>
        <a:spcAft>
          <a:spcPct val="0"/>
        </a:spcAft>
        <a:buClr>
          <a:schemeClr val="tx1"/>
        </a:buClr>
        <a:buChar char="–"/>
        <a:defRPr sz="2000">
          <a:solidFill>
            <a:srgbClr val="535A5D"/>
          </a:solidFill>
          <a:latin typeface="+mn-lt"/>
          <a:ea typeface="+mn-ea"/>
        </a:defRPr>
      </a:lvl4pPr>
      <a:lvl5pPr marL="1828800" algn="l" defTabSz="457200" rtl="0" eaLnBrk="0" fontAlgn="base" hangingPunct="0">
        <a:spcBef>
          <a:spcPct val="20000"/>
        </a:spcBef>
        <a:spcAft>
          <a:spcPct val="0"/>
        </a:spcAft>
        <a:buClr>
          <a:schemeClr val="tx1"/>
        </a:buClr>
        <a:buFont typeface="Arial" charset="0"/>
        <a:buChar char="»"/>
        <a:defRPr sz="2000">
          <a:solidFill>
            <a:srgbClr val="535A5D"/>
          </a:solidFill>
          <a:latin typeface="+mn-lt"/>
          <a:ea typeface="+mn-ea"/>
        </a:defRPr>
      </a:lvl5pPr>
      <a:lvl6pPr marL="22860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6pPr>
      <a:lvl7pPr marL="27432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7pPr>
      <a:lvl8pPr marL="32004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8pPr>
      <a:lvl9pPr marL="36576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4338" name="Title Placeholder 1"/>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B0989325-E26E-4540-B2F9-3EE7C85DDF16}" type="slidenum">
              <a:rPr lang="en-US"/>
              <a:pPr>
                <a:defRPr/>
              </a:pPr>
              <a:t>‹#›</a:t>
            </a:fld>
            <a:endParaRPr lang="en-US"/>
          </a:p>
        </p:txBody>
      </p:sp>
      <p:sp>
        <p:nvSpPr>
          <p:cNvPr id="1600518" name="Rectangle 6"/>
          <p:cNvSpPr>
            <a:spLocks noGrp="1" noChangeArrowheads="1"/>
          </p:cNvSpPr>
          <p:nvPr>
            <p:ph type="ftr" sz="quarter" idx="3"/>
          </p:nvPr>
        </p:nvSpPr>
        <p:spPr bwMode="auto">
          <a:xfrm>
            <a:off x="252413" y="6337300"/>
            <a:ext cx="6149975"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800">
                <a:solidFill>
                  <a:srgbClr val="879196"/>
                </a:solidFill>
                <a:latin typeface="Arial" pitchFamily="-107" charset="0"/>
                <a:ea typeface="ＭＳ Ｐゴシック" pitchFamily="-107" charset="-128"/>
                <a:cs typeface="ＭＳ Ｐゴシック" pitchFamily="-107" charset="-128"/>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
        <p:nvSpPr>
          <p:cNvPr id="14341" name="Rectangle 31"/>
          <p:cNvSpPr>
            <a:spLocks noGrp="1" noChangeArrowheads="1"/>
          </p:cNvSpPr>
          <p:nvPr>
            <p:ph type="body" idx="1"/>
          </p:nvPr>
        </p:nvSpPr>
        <p:spPr bwMode="auto">
          <a:xfrm>
            <a:off x="914400" y="1314450"/>
            <a:ext cx="7635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6919" r:id="rId1"/>
    <p:sldLayoutId id="2147486920" r:id="rId2"/>
    <p:sldLayoutId id="2147486921" r:id="rId3"/>
    <p:sldLayoutId id="2147486922" r:id="rId4"/>
    <p:sldLayoutId id="2147486923" r:id="rId5"/>
    <p:sldLayoutId id="2147486924" r:id="rId6"/>
    <p:sldLayoutId id="2147486925" r:id="rId7"/>
    <p:sldLayoutId id="2147486926" r:id="rId8"/>
    <p:sldLayoutId id="2147486927" r:id="rId9"/>
    <p:sldLayoutId id="2147486928" r:id="rId10"/>
    <p:sldLayoutId id="2147486929" r:id="rId11"/>
    <p:sldLayoutId id="2147486930" r:id="rId12"/>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rgbClr val="005293"/>
          </a:solidFill>
          <a:latin typeface="+mj-lt"/>
          <a:ea typeface="+mj-ea"/>
          <a:cs typeface="+mj-cs"/>
        </a:defRPr>
      </a:lvl1pPr>
      <a:lvl2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2pPr>
      <a:lvl3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3pPr>
      <a:lvl4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4pPr>
      <a:lvl5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5pPr>
      <a:lvl6pPr marL="4572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6pPr>
      <a:lvl7pPr marL="9144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7pPr>
      <a:lvl8pPr marL="13716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8pPr>
      <a:lvl9pPr marL="18288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1"/>
        </a:buClr>
        <a:buChar char="•"/>
        <a:defRPr sz="2000">
          <a:solidFill>
            <a:srgbClr val="535A5D"/>
          </a:solidFill>
          <a:latin typeface="+mn-lt"/>
          <a:ea typeface="+mn-ea"/>
          <a:cs typeface="+mn-cs"/>
        </a:defRPr>
      </a:lvl1pPr>
      <a:lvl2pPr marL="508000" indent="-50800" algn="l" defTabSz="457200" rtl="0" eaLnBrk="0" fontAlgn="base" hangingPunct="0">
        <a:spcBef>
          <a:spcPct val="20000"/>
        </a:spcBef>
        <a:spcAft>
          <a:spcPct val="0"/>
        </a:spcAft>
        <a:buClr>
          <a:schemeClr val="tx1"/>
        </a:buClr>
        <a:buFont typeface="Arial" charset="0"/>
        <a:buChar char="–"/>
        <a:defRPr sz="2800">
          <a:solidFill>
            <a:srgbClr val="535A5D"/>
          </a:solidFill>
          <a:latin typeface="+mn-lt"/>
          <a:ea typeface="+mn-ea"/>
        </a:defRPr>
      </a:lvl2pPr>
      <a:lvl3pPr marL="914400" algn="l" defTabSz="457200" rtl="0" eaLnBrk="0" fontAlgn="base" hangingPunct="0">
        <a:spcBef>
          <a:spcPct val="20000"/>
        </a:spcBef>
        <a:spcAft>
          <a:spcPct val="0"/>
        </a:spcAft>
        <a:buClr>
          <a:schemeClr val="tx1"/>
        </a:buClr>
        <a:buChar char="•"/>
        <a:defRPr sz="2400">
          <a:solidFill>
            <a:srgbClr val="535A5D"/>
          </a:solidFill>
          <a:latin typeface="+mn-lt"/>
          <a:ea typeface="+mn-ea"/>
        </a:defRPr>
      </a:lvl3pPr>
      <a:lvl4pPr marL="1379538" indent="-7938" algn="l" defTabSz="457200" rtl="0" eaLnBrk="0" fontAlgn="base" hangingPunct="0">
        <a:spcBef>
          <a:spcPct val="20000"/>
        </a:spcBef>
        <a:spcAft>
          <a:spcPct val="0"/>
        </a:spcAft>
        <a:buClr>
          <a:schemeClr val="tx1"/>
        </a:buClr>
        <a:buChar char="–"/>
        <a:defRPr sz="2000">
          <a:solidFill>
            <a:srgbClr val="535A5D"/>
          </a:solidFill>
          <a:latin typeface="+mn-lt"/>
          <a:ea typeface="+mn-ea"/>
        </a:defRPr>
      </a:lvl4pPr>
      <a:lvl5pPr marL="1828800" algn="l" defTabSz="457200" rtl="0" eaLnBrk="0" fontAlgn="base" hangingPunct="0">
        <a:spcBef>
          <a:spcPct val="20000"/>
        </a:spcBef>
        <a:spcAft>
          <a:spcPct val="0"/>
        </a:spcAft>
        <a:buClr>
          <a:schemeClr val="tx1"/>
        </a:buClr>
        <a:buFont typeface="Arial" charset="0"/>
        <a:buChar char="»"/>
        <a:defRPr sz="2000">
          <a:solidFill>
            <a:srgbClr val="535A5D"/>
          </a:solidFill>
          <a:latin typeface="+mn-lt"/>
          <a:ea typeface="+mn-ea"/>
        </a:defRPr>
      </a:lvl5pPr>
      <a:lvl6pPr marL="22860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6pPr>
      <a:lvl7pPr marL="27432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7pPr>
      <a:lvl8pPr marL="32004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8pPr>
      <a:lvl9pPr marL="36576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bwMode="gray">
      <p:bgPr>
        <a:solidFill>
          <a:schemeClr val="tx2"/>
        </a:solidFill>
        <a:effectLst/>
      </p:bgPr>
    </p:bg>
    <p:spTree>
      <p:nvGrpSpPr>
        <p:cNvPr id="1" name=""/>
        <p:cNvGrpSpPr/>
        <p:nvPr/>
      </p:nvGrpSpPr>
      <p:grpSpPr>
        <a:xfrm>
          <a:off x="0" y="0"/>
          <a:ext cx="0" cy="0"/>
          <a:chOff x="0" y="0"/>
          <a:chExt cx="0" cy="0"/>
        </a:xfrm>
      </p:grpSpPr>
      <p:pic>
        <p:nvPicPr>
          <p:cNvPr id="35842" name="Picture 16" descr="Tinted_U"/>
          <p:cNvPicPr>
            <a:picLocks noChangeAspect="1" noChangeArrowheads="1"/>
          </p:cNvPicPr>
          <p:nvPr/>
        </p:nvPicPr>
        <p:blipFill>
          <a:blip r:embed="rId8">
            <a:extLst>
              <a:ext uri="{28A0092B-C50C-407E-A947-70E740481C1C}">
                <a14:useLocalDpi xmlns:a14="http://schemas.microsoft.com/office/drawing/2010/main" val="0"/>
              </a:ext>
            </a:extLst>
          </a:blip>
          <a:srcRect r="8913" b="5128"/>
          <a:stretch>
            <a:fillRect/>
          </a:stretch>
        </p:blipFill>
        <p:spPr bwMode="auto">
          <a:xfrm>
            <a:off x="228600" y="228600"/>
            <a:ext cx="50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2"/>
          <p:cNvSpPr>
            <a:spLocks noChangeArrowheads="1"/>
          </p:cNvSpPr>
          <p:nvPr/>
        </p:nvSpPr>
        <p:spPr bwMode="auto">
          <a:xfrm>
            <a:off x="228600" y="6400800"/>
            <a:ext cx="8686800" cy="228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eaLnBrk="1" hangingPunct="1">
              <a:defRPr/>
            </a:pPr>
            <a:endParaRPr lang="en-US" altLang="en-US" smtClean="0">
              <a:cs typeface="Arial" pitchFamily="34" charset="0"/>
            </a:endParaRPr>
          </a:p>
        </p:txBody>
      </p:sp>
      <p:sp>
        <p:nvSpPr>
          <p:cNvPr id="1604614" name="Rectangle 6"/>
          <p:cNvSpPr>
            <a:spLocks noChangeArrowheads="1"/>
          </p:cNvSpPr>
          <p:nvPr/>
        </p:nvSpPr>
        <p:spPr bwMode="auto">
          <a:xfrm>
            <a:off x="228600" y="228600"/>
            <a:ext cx="8686800" cy="6400800"/>
          </a:xfrm>
          <a:prstGeom prst="rect">
            <a:avLst/>
          </a:prstGeom>
          <a:noFill/>
          <a:ln w="12700" algn="ctr">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ln>
                <a:solidFill>
                  <a:srgbClr val="FFFFFF"/>
                </a:solidFill>
              </a:ln>
              <a:latin typeface="Arial"/>
              <a:ea typeface="ＭＳ Ｐゴシック"/>
            </a:endParaRPr>
          </a:p>
        </p:txBody>
      </p:sp>
      <p:sp>
        <p:nvSpPr>
          <p:cNvPr id="35845" name="Line 7"/>
          <p:cNvSpPr>
            <a:spLocks noChangeShapeType="1"/>
          </p:cNvSpPr>
          <p:nvPr/>
        </p:nvSpPr>
        <p:spPr bwMode="auto">
          <a:xfrm flipH="1">
            <a:off x="914400" y="990600"/>
            <a:ext cx="80010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mtClean="0">
              <a:latin typeface="Arial" pitchFamily="34" charset="0"/>
            </a:endParaRPr>
          </a:p>
        </p:txBody>
      </p:sp>
      <p:sp>
        <p:nvSpPr>
          <p:cNvPr id="35846" name="Rectangle 8"/>
          <p:cNvSpPr>
            <a:spLocks noGrp="1" noChangeArrowheads="1"/>
          </p:cNvSpPr>
          <p:nvPr>
            <p:ph type="body" idx="1"/>
          </p:nvPr>
        </p:nvSpPr>
        <p:spPr bwMode="auto">
          <a:xfrm>
            <a:off x="914400" y="1524000"/>
            <a:ext cx="7315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 name="Slide Number Placeholder 5"/>
          <p:cNvSpPr>
            <a:spLocks noGrp="1"/>
          </p:cNvSpPr>
          <p:nvPr>
            <p:ph type="sldNum" sz="quarter" idx="4"/>
          </p:nvPr>
        </p:nvSpPr>
        <p:spPr bwMode="gray">
          <a:xfrm>
            <a:off x="228600" y="6400800"/>
            <a:ext cx="609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a:defRPr sz="1000">
                <a:solidFill>
                  <a:srgbClr val="FFFFFF"/>
                </a:solidFill>
                <a:latin typeface="+mn-lt"/>
                <a:ea typeface="ＭＳ Ｐゴシック"/>
                <a:cs typeface="+mn-cs"/>
              </a:defRPr>
            </a:lvl1pPr>
          </a:lstStyle>
          <a:p>
            <a:pPr>
              <a:defRPr/>
            </a:pPr>
            <a:fld id="{791AFB07-880A-4C92-B7FA-0C65F775A893}" type="slidenum">
              <a:rPr lang="en-US"/>
              <a:pPr>
                <a:defRPr/>
              </a:pPr>
              <a:t>‹#›</a:t>
            </a:fld>
            <a:endParaRPr lang="en-US" dirty="0"/>
          </a:p>
        </p:txBody>
      </p:sp>
      <p:sp>
        <p:nvSpPr>
          <p:cNvPr id="1604621" name="Rectangle 13"/>
          <p:cNvSpPr>
            <a:spLocks noGrp="1" noChangeArrowheads="1"/>
          </p:cNvSpPr>
          <p:nvPr>
            <p:ph type="ftr" sz="quarter" idx="3"/>
          </p:nvPr>
        </p:nvSpPr>
        <p:spPr bwMode="auto">
          <a:xfrm>
            <a:off x="228600" y="6629400"/>
            <a:ext cx="8686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800">
                <a:solidFill>
                  <a:srgbClr val="879196"/>
                </a:solidFill>
                <a:latin typeface="Arial"/>
                <a:ea typeface="ＭＳ Ｐゴシック"/>
                <a:cs typeface="+mn-cs"/>
              </a:defRPr>
            </a:lvl1pPr>
          </a:lstStyle>
          <a:p>
            <a:pPr>
              <a:defRPr/>
            </a:pPr>
            <a:r>
              <a:rPr lang="en-US" dirty="0"/>
              <a:t>Proprietary Information of UnitedHealth Group.  Do not distribute or reproduce </a:t>
            </a:r>
            <a:r>
              <a:rPr lang="en-US"/>
              <a:t>without </a:t>
            </a:r>
            <a:r>
              <a:rPr lang="en-US" smtClean="0"/>
              <a:t>express </a:t>
            </a:r>
            <a:r>
              <a:rPr lang="en-US" dirty="0"/>
              <a:t>permission of UnitedHealth Group.</a:t>
            </a:r>
          </a:p>
        </p:txBody>
      </p:sp>
      <p:sp>
        <p:nvSpPr>
          <p:cNvPr id="35849" name="Title Placeholder 1"/>
          <p:cNvSpPr>
            <a:spLocks noGrp="1"/>
          </p:cNvSpPr>
          <p:nvPr>
            <p:ph type="title"/>
          </p:nvPr>
        </p:nvSpPr>
        <p:spPr bwMode="gray">
          <a:xfrm>
            <a:off x="914400" y="228600"/>
            <a:ext cx="5486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pic>
        <p:nvPicPr>
          <p:cNvPr id="35850" name="Picture 2" descr="C:\Users\cwagner\Desktop\UHC_ID_CommAndState_logo.png"/>
          <p:cNvPicPr>
            <a:picLocks noChangeAspect="1" noChangeArrowheads="1"/>
          </p:cNvPicPr>
          <p:nvPr/>
        </p:nvPicPr>
        <p:blipFill>
          <a:blip r:embed="rId9">
            <a:extLst>
              <a:ext uri="{28A0092B-C50C-407E-A947-70E740481C1C}">
                <a14:useLocalDpi xmlns:a14="http://schemas.microsoft.com/office/drawing/2010/main" val="0"/>
              </a:ext>
            </a:extLst>
          </a:blip>
          <a:srcRect t="34175" b="32036"/>
          <a:stretch>
            <a:fillRect/>
          </a:stretch>
        </p:blipFill>
        <p:spPr bwMode="auto">
          <a:xfrm>
            <a:off x="6705600" y="368300"/>
            <a:ext cx="19812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129935"/>
      </p:ext>
    </p:extLst>
  </p:cSld>
  <p:clrMap bg1="lt1" tx1="dk1" bg2="lt2" tx2="dk2" accent1="accent1" accent2="accent2" accent3="accent3" accent4="accent4" accent5="accent5" accent6="accent6" hlink="hlink" folHlink="folHlink"/>
  <p:sldLayoutIdLst>
    <p:sldLayoutId id="2147486944" r:id="rId1"/>
    <p:sldLayoutId id="2147486945" r:id="rId2"/>
    <p:sldLayoutId id="2147486946" r:id="rId3"/>
    <p:sldLayoutId id="2147486947" r:id="rId4"/>
    <p:sldLayoutId id="2147486948" r:id="rId5"/>
    <p:sldLayoutId id="2147486950" r:id="rId6"/>
  </p:sldLayoutIdLst>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chemeClr val="accent1"/>
          </a:solidFill>
          <a:latin typeface="+mj-lt"/>
          <a:ea typeface="+mj-ea"/>
          <a:cs typeface="+mj-cs"/>
        </a:defRPr>
      </a:lvl1pPr>
      <a:lvl2pPr algn="l" defTabSz="457200" rtl="0" eaLnBrk="0" fontAlgn="base" hangingPunct="0">
        <a:spcBef>
          <a:spcPct val="20000"/>
        </a:spcBef>
        <a:spcAft>
          <a:spcPct val="0"/>
        </a:spcAft>
        <a:defRPr sz="2800" b="1">
          <a:solidFill>
            <a:schemeClr val="accent1"/>
          </a:solidFill>
          <a:latin typeface="Arial" charset="0"/>
          <a:ea typeface="ＭＳ Ｐゴシック" pitchFamily="34" charset="-128"/>
        </a:defRPr>
      </a:lvl2pPr>
      <a:lvl3pPr algn="l" defTabSz="457200" rtl="0" eaLnBrk="0" fontAlgn="base" hangingPunct="0">
        <a:spcBef>
          <a:spcPct val="20000"/>
        </a:spcBef>
        <a:spcAft>
          <a:spcPct val="0"/>
        </a:spcAft>
        <a:defRPr sz="2800" b="1">
          <a:solidFill>
            <a:schemeClr val="accent1"/>
          </a:solidFill>
          <a:latin typeface="Arial" charset="0"/>
          <a:ea typeface="ＭＳ Ｐゴシック" pitchFamily="34" charset="-128"/>
        </a:defRPr>
      </a:lvl3pPr>
      <a:lvl4pPr algn="l" defTabSz="457200" rtl="0" eaLnBrk="0" fontAlgn="base" hangingPunct="0">
        <a:spcBef>
          <a:spcPct val="20000"/>
        </a:spcBef>
        <a:spcAft>
          <a:spcPct val="0"/>
        </a:spcAft>
        <a:defRPr sz="2800" b="1">
          <a:solidFill>
            <a:schemeClr val="accent1"/>
          </a:solidFill>
          <a:latin typeface="Arial" charset="0"/>
          <a:ea typeface="ＭＳ Ｐゴシック" pitchFamily="34" charset="-128"/>
        </a:defRPr>
      </a:lvl4pPr>
      <a:lvl5pPr algn="l" defTabSz="457200" rtl="0" eaLnBrk="0" fontAlgn="base" hangingPunct="0">
        <a:spcBef>
          <a:spcPct val="20000"/>
        </a:spcBef>
        <a:spcAft>
          <a:spcPct val="0"/>
        </a:spcAft>
        <a:defRPr sz="2800" b="1">
          <a:solidFill>
            <a:schemeClr val="accent1"/>
          </a:solidFill>
          <a:latin typeface="Arial" charset="0"/>
          <a:ea typeface="ＭＳ Ｐゴシック" pitchFamily="34" charset="-128"/>
        </a:defRPr>
      </a:lvl5pPr>
      <a:lvl6pPr marL="457200" algn="l" defTabSz="457200" rtl="0" fontAlgn="base">
        <a:spcBef>
          <a:spcPct val="20000"/>
        </a:spcBef>
        <a:spcAft>
          <a:spcPct val="0"/>
        </a:spcAft>
        <a:defRPr sz="2200" b="1">
          <a:solidFill>
            <a:schemeClr val="tx2"/>
          </a:solidFill>
          <a:latin typeface="Arial" charset="0"/>
          <a:ea typeface="ＭＳ Ｐゴシック" pitchFamily="34" charset="-128"/>
        </a:defRPr>
      </a:lvl6pPr>
      <a:lvl7pPr marL="914400" algn="l" defTabSz="457200" rtl="0" fontAlgn="base">
        <a:spcBef>
          <a:spcPct val="20000"/>
        </a:spcBef>
        <a:spcAft>
          <a:spcPct val="0"/>
        </a:spcAft>
        <a:defRPr sz="2200" b="1">
          <a:solidFill>
            <a:schemeClr val="tx2"/>
          </a:solidFill>
          <a:latin typeface="Arial" charset="0"/>
          <a:ea typeface="ＭＳ Ｐゴシック" pitchFamily="34" charset="-128"/>
        </a:defRPr>
      </a:lvl7pPr>
      <a:lvl8pPr marL="1371600" algn="l" defTabSz="457200" rtl="0" fontAlgn="base">
        <a:spcBef>
          <a:spcPct val="20000"/>
        </a:spcBef>
        <a:spcAft>
          <a:spcPct val="0"/>
        </a:spcAft>
        <a:defRPr sz="2200" b="1">
          <a:solidFill>
            <a:schemeClr val="tx2"/>
          </a:solidFill>
          <a:latin typeface="Arial" charset="0"/>
          <a:ea typeface="ＭＳ Ｐゴシック" pitchFamily="34" charset="-128"/>
        </a:defRPr>
      </a:lvl8pPr>
      <a:lvl9pPr marL="1828800" algn="l" defTabSz="457200" rtl="0" fontAlgn="base">
        <a:spcBef>
          <a:spcPct val="20000"/>
        </a:spcBef>
        <a:spcAft>
          <a:spcPct val="0"/>
        </a:spcAft>
        <a:defRPr sz="2200" b="1">
          <a:solidFill>
            <a:schemeClr val="tx2"/>
          </a:solidFill>
          <a:latin typeface="Arial" charset="0"/>
          <a:ea typeface="ＭＳ Ｐゴシック" pitchFamily="34" charset="-128"/>
        </a:defRPr>
      </a:lvl9pPr>
    </p:titleStyle>
    <p:bodyStyle>
      <a:lvl1pPr marL="342900" indent="-342900" algn="l" defTabSz="457200" rtl="0" eaLnBrk="0" fontAlgn="base" hangingPunct="0">
        <a:spcBef>
          <a:spcPct val="20000"/>
        </a:spcBef>
        <a:spcAft>
          <a:spcPct val="0"/>
        </a:spcAft>
        <a:buClr>
          <a:schemeClr val="tx2"/>
        </a:buClr>
        <a:buFont typeface="Arial" pitchFamily="34" charset="0"/>
        <a:defRPr sz="2000">
          <a:solidFill>
            <a:schemeClr val="bg1"/>
          </a:solidFill>
          <a:latin typeface="+mn-lt"/>
          <a:ea typeface="+mn-ea"/>
          <a:cs typeface="+mn-cs"/>
        </a:defRPr>
      </a:lvl1pPr>
      <a:lvl2pPr marL="349250" indent="-228600" algn="l" defTabSz="457200" rtl="0" eaLnBrk="0" fontAlgn="base" hangingPunct="0">
        <a:spcBef>
          <a:spcPct val="20000"/>
        </a:spcBef>
        <a:spcAft>
          <a:spcPct val="0"/>
        </a:spcAft>
        <a:buFont typeface="Arial" pitchFamily="34" charset="0"/>
        <a:buChar char="•"/>
        <a:defRPr>
          <a:solidFill>
            <a:schemeClr val="bg1"/>
          </a:solidFill>
          <a:latin typeface="+mn-lt"/>
          <a:ea typeface="+mn-ea"/>
        </a:defRPr>
      </a:lvl2pPr>
      <a:lvl3pPr marL="577850" indent="-174625" algn="l" defTabSz="457200" rtl="0" eaLnBrk="0" fontAlgn="base" hangingPunct="0">
        <a:spcBef>
          <a:spcPct val="20000"/>
        </a:spcBef>
        <a:spcAft>
          <a:spcPct val="0"/>
        </a:spcAft>
        <a:buFont typeface="Arial" pitchFamily="34" charset="0"/>
        <a:buChar char="•"/>
        <a:defRPr sz="1600">
          <a:solidFill>
            <a:schemeClr val="bg1"/>
          </a:solidFill>
          <a:latin typeface="+mn-lt"/>
          <a:ea typeface="+mn-ea"/>
        </a:defRPr>
      </a:lvl3pPr>
      <a:lvl4pPr marL="860425" indent="-168275" algn="l" defTabSz="457200" rtl="0" eaLnBrk="0" fontAlgn="base" hangingPunct="0">
        <a:spcBef>
          <a:spcPct val="20000"/>
        </a:spcBef>
        <a:spcAft>
          <a:spcPct val="0"/>
        </a:spcAft>
        <a:buFont typeface="Arial" pitchFamily="34" charset="0"/>
        <a:buChar char="•"/>
        <a:defRPr sz="1400">
          <a:solidFill>
            <a:schemeClr val="bg1"/>
          </a:solidFill>
          <a:latin typeface="+mn-lt"/>
          <a:ea typeface="+mn-ea"/>
        </a:defRPr>
      </a:lvl4pPr>
      <a:lvl5pPr marL="1089025" indent="-120650" algn="l" defTabSz="457200" rtl="0" eaLnBrk="0" fontAlgn="base" hangingPunct="0">
        <a:spcBef>
          <a:spcPct val="20000"/>
        </a:spcBef>
        <a:spcAft>
          <a:spcPct val="0"/>
        </a:spcAft>
        <a:buChar char="•"/>
        <a:defRPr sz="1200">
          <a:solidFill>
            <a:schemeClr val="bg1"/>
          </a:solidFill>
          <a:latin typeface="+mn-lt"/>
          <a:ea typeface="+mn-ea"/>
        </a:defRPr>
      </a:lvl5pPr>
      <a:lvl6pPr marL="1943100" indent="-171450" algn="l" defTabSz="457200" rtl="0" fontAlgn="base">
        <a:spcBef>
          <a:spcPct val="20000"/>
        </a:spcBef>
        <a:spcAft>
          <a:spcPct val="0"/>
        </a:spcAft>
        <a:buChar char="•"/>
        <a:defRPr sz="1200">
          <a:solidFill>
            <a:srgbClr val="646D72"/>
          </a:solidFill>
          <a:latin typeface="+mn-lt"/>
          <a:ea typeface="+mn-ea"/>
        </a:defRPr>
      </a:lvl6pPr>
      <a:lvl7pPr marL="2400300" indent="-171450" algn="l" defTabSz="457200" rtl="0" fontAlgn="base">
        <a:spcBef>
          <a:spcPct val="20000"/>
        </a:spcBef>
        <a:spcAft>
          <a:spcPct val="0"/>
        </a:spcAft>
        <a:buChar char="•"/>
        <a:defRPr sz="1200">
          <a:solidFill>
            <a:srgbClr val="646D72"/>
          </a:solidFill>
          <a:latin typeface="+mn-lt"/>
          <a:ea typeface="+mn-ea"/>
        </a:defRPr>
      </a:lvl7pPr>
      <a:lvl8pPr marL="2857500" indent="-171450" algn="l" defTabSz="457200" rtl="0" fontAlgn="base">
        <a:spcBef>
          <a:spcPct val="20000"/>
        </a:spcBef>
        <a:spcAft>
          <a:spcPct val="0"/>
        </a:spcAft>
        <a:buChar char="•"/>
        <a:defRPr sz="1200">
          <a:solidFill>
            <a:srgbClr val="646D72"/>
          </a:solidFill>
          <a:latin typeface="+mn-lt"/>
          <a:ea typeface="+mn-ea"/>
        </a:defRPr>
      </a:lvl8pPr>
      <a:lvl9pPr marL="3314700" indent="-171450" algn="l" defTabSz="457200" rtl="0" fontAlgn="base">
        <a:spcBef>
          <a:spcPct val="20000"/>
        </a:spcBef>
        <a:spcAft>
          <a:spcPct val="0"/>
        </a:spcAft>
        <a:buChar char="•"/>
        <a:defRPr sz="1200">
          <a:solidFill>
            <a:srgbClr val="646D72"/>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3AFAEF6A-358F-4FE6-884D-0B0938169AB9}" type="slidenum">
              <a:rPr lang="en-US"/>
              <a:pPr>
                <a:defRPr/>
              </a:pPr>
              <a:t>‹#›</a:t>
            </a:fld>
            <a:endParaRPr lang="en-US"/>
          </a:p>
        </p:txBody>
      </p:sp>
      <p:sp>
        <p:nvSpPr>
          <p:cNvPr id="1600518" name="Rectangle 6"/>
          <p:cNvSpPr>
            <a:spLocks noGrp="1" noChangeArrowheads="1"/>
          </p:cNvSpPr>
          <p:nvPr>
            <p:ph type="ftr" sz="quarter" idx="3"/>
          </p:nvPr>
        </p:nvSpPr>
        <p:spPr bwMode="auto">
          <a:xfrm>
            <a:off x="252413" y="6337300"/>
            <a:ext cx="6149975"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800">
                <a:solidFill>
                  <a:schemeClr val="bg2"/>
                </a:solidFill>
                <a:latin typeface="Arial" pitchFamily="-107" charset="0"/>
                <a:ea typeface="ＭＳ Ｐゴシック" pitchFamily="-107" charset="-128"/>
                <a:cs typeface="ＭＳ Ｐゴシック" pitchFamily="-107" charset="-128"/>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
        <p:nvSpPr>
          <p:cNvPr id="5125" name="Rectangle 31"/>
          <p:cNvSpPr>
            <a:spLocks noGrp="1" noChangeArrowheads="1"/>
          </p:cNvSpPr>
          <p:nvPr>
            <p:ph type="body" idx="1"/>
          </p:nvPr>
        </p:nvSpPr>
        <p:spPr bwMode="auto">
          <a:xfrm>
            <a:off x="914400" y="1314450"/>
            <a:ext cx="7635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1292415794"/>
      </p:ext>
    </p:extLst>
  </p:cSld>
  <p:clrMap bg1="lt1" tx1="dk1" bg2="lt2" tx2="dk2" accent1="accent1" accent2="accent2" accent3="accent3" accent4="accent4" accent5="accent5" accent6="accent6" hlink="hlink" folHlink="folHlink"/>
  <p:sldLayoutIdLst>
    <p:sldLayoutId id="2147486952" r:id="rId1"/>
    <p:sldLayoutId id="2147486953" r:id="rId2"/>
    <p:sldLayoutId id="2147486954" r:id="rId3"/>
    <p:sldLayoutId id="2147486955" r:id="rId4"/>
    <p:sldLayoutId id="2147486956" r:id="rId5"/>
    <p:sldLayoutId id="2147486957" r:id="rId6"/>
    <p:sldLayoutId id="2147486958" r:id="rId7"/>
    <p:sldLayoutId id="2147486959" r:id="rId8"/>
    <p:sldLayoutId id="2147486960" r:id="rId9"/>
    <p:sldLayoutId id="2147486961" r:id="rId10"/>
    <p:sldLayoutId id="2147486962" r:id="rId11"/>
    <p:sldLayoutId id="2147486963" r:id="rId12"/>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rgbClr val="005293"/>
          </a:solidFill>
          <a:latin typeface="+mj-lt"/>
          <a:ea typeface="+mj-ea"/>
          <a:cs typeface="+mj-cs"/>
        </a:defRPr>
      </a:lvl1pPr>
      <a:lvl2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2pPr>
      <a:lvl3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3pPr>
      <a:lvl4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4pPr>
      <a:lvl5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5pPr>
      <a:lvl6pPr marL="4572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6pPr>
      <a:lvl7pPr marL="9144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7pPr>
      <a:lvl8pPr marL="13716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8pPr>
      <a:lvl9pPr marL="18288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1"/>
        </a:buClr>
        <a:buChar char="•"/>
        <a:defRPr sz="2000">
          <a:solidFill>
            <a:srgbClr val="535A5D"/>
          </a:solidFill>
          <a:latin typeface="+mn-lt"/>
          <a:ea typeface="+mn-ea"/>
          <a:cs typeface="+mn-cs"/>
        </a:defRPr>
      </a:lvl1pPr>
      <a:lvl2pPr marL="508000" indent="-50800" algn="l" defTabSz="457200" rtl="0" eaLnBrk="0" fontAlgn="base" hangingPunct="0">
        <a:spcBef>
          <a:spcPct val="20000"/>
        </a:spcBef>
        <a:spcAft>
          <a:spcPct val="0"/>
        </a:spcAft>
        <a:buClr>
          <a:schemeClr val="tx1"/>
        </a:buClr>
        <a:buFont typeface="Arial" charset="0"/>
        <a:buChar char="–"/>
        <a:defRPr sz="2800">
          <a:solidFill>
            <a:srgbClr val="535A5D"/>
          </a:solidFill>
          <a:latin typeface="+mn-lt"/>
          <a:ea typeface="+mn-ea"/>
        </a:defRPr>
      </a:lvl2pPr>
      <a:lvl3pPr marL="914400" algn="l" defTabSz="457200" rtl="0" eaLnBrk="0" fontAlgn="base" hangingPunct="0">
        <a:spcBef>
          <a:spcPct val="20000"/>
        </a:spcBef>
        <a:spcAft>
          <a:spcPct val="0"/>
        </a:spcAft>
        <a:buClr>
          <a:schemeClr val="tx1"/>
        </a:buClr>
        <a:buChar char="•"/>
        <a:defRPr sz="2400">
          <a:solidFill>
            <a:srgbClr val="535A5D"/>
          </a:solidFill>
          <a:latin typeface="+mn-lt"/>
          <a:ea typeface="+mn-ea"/>
        </a:defRPr>
      </a:lvl3pPr>
      <a:lvl4pPr marL="1379538" indent="-7938" algn="l" defTabSz="457200" rtl="0" eaLnBrk="0" fontAlgn="base" hangingPunct="0">
        <a:spcBef>
          <a:spcPct val="20000"/>
        </a:spcBef>
        <a:spcAft>
          <a:spcPct val="0"/>
        </a:spcAft>
        <a:buClr>
          <a:schemeClr val="tx1"/>
        </a:buClr>
        <a:buChar char="–"/>
        <a:defRPr sz="2000">
          <a:solidFill>
            <a:srgbClr val="535A5D"/>
          </a:solidFill>
          <a:latin typeface="+mn-lt"/>
          <a:ea typeface="+mn-ea"/>
        </a:defRPr>
      </a:lvl4pPr>
      <a:lvl5pPr marL="1828800" algn="l" defTabSz="457200" rtl="0" eaLnBrk="0" fontAlgn="base" hangingPunct="0">
        <a:spcBef>
          <a:spcPct val="20000"/>
        </a:spcBef>
        <a:spcAft>
          <a:spcPct val="0"/>
        </a:spcAft>
        <a:buClr>
          <a:schemeClr val="tx1"/>
        </a:buClr>
        <a:buFont typeface="Arial" charset="0"/>
        <a:buChar char="»"/>
        <a:defRPr sz="2000">
          <a:solidFill>
            <a:srgbClr val="535A5D"/>
          </a:solidFill>
          <a:latin typeface="+mn-lt"/>
          <a:ea typeface="+mn-ea"/>
        </a:defRPr>
      </a:lvl5pPr>
      <a:lvl6pPr marL="22860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6pPr>
      <a:lvl7pPr marL="27432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7pPr>
      <a:lvl8pPr marL="32004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8pPr>
      <a:lvl9pPr marL="36576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3AFAEF6A-358F-4FE6-884D-0B0938169AB9}" type="slidenum">
              <a:rPr lang="en-US"/>
              <a:pPr>
                <a:defRPr/>
              </a:pPr>
              <a:t>‹#›</a:t>
            </a:fld>
            <a:endParaRPr lang="en-US"/>
          </a:p>
        </p:txBody>
      </p:sp>
      <p:sp>
        <p:nvSpPr>
          <p:cNvPr id="1600518" name="Rectangle 6"/>
          <p:cNvSpPr>
            <a:spLocks noGrp="1" noChangeArrowheads="1"/>
          </p:cNvSpPr>
          <p:nvPr>
            <p:ph type="ftr" sz="quarter" idx="3"/>
          </p:nvPr>
        </p:nvSpPr>
        <p:spPr bwMode="auto">
          <a:xfrm>
            <a:off x="252413" y="6337300"/>
            <a:ext cx="6149975"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800">
                <a:solidFill>
                  <a:schemeClr val="bg2"/>
                </a:solidFill>
                <a:latin typeface="Arial" pitchFamily="-107" charset="0"/>
                <a:ea typeface="ＭＳ Ｐゴシック" pitchFamily="-107" charset="-128"/>
                <a:cs typeface="ＭＳ Ｐゴシック" pitchFamily="-107" charset="-128"/>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
        <p:nvSpPr>
          <p:cNvPr id="5125" name="Rectangle 31"/>
          <p:cNvSpPr>
            <a:spLocks noGrp="1" noChangeArrowheads="1"/>
          </p:cNvSpPr>
          <p:nvPr>
            <p:ph type="body" idx="1"/>
          </p:nvPr>
        </p:nvSpPr>
        <p:spPr bwMode="auto">
          <a:xfrm>
            <a:off x="914400" y="1314450"/>
            <a:ext cx="7635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2279816114"/>
      </p:ext>
    </p:extLst>
  </p:cSld>
  <p:clrMap bg1="lt1" tx1="dk1" bg2="lt2" tx2="dk2" accent1="accent1" accent2="accent2" accent3="accent3" accent4="accent4" accent5="accent5" accent6="accent6" hlink="hlink" folHlink="folHlink"/>
  <p:sldLayoutIdLst>
    <p:sldLayoutId id="2147486965" r:id="rId1"/>
    <p:sldLayoutId id="2147486966" r:id="rId2"/>
    <p:sldLayoutId id="2147486967" r:id="rId3"/>
    <p:sldLayoutId id="2147486968" r:id="rId4"/>
    <p:sldLayoutId id="2147486969" r:id="rId5"/>
    <p:sldLayoutId id="2147486970" r:id="rId6"/>
    <p:sldLayoutId id="2147486971" r:id="rId7"/>
    <p:sldLayoutId id="2147486972" r:id="rId8"/>
    <p:sldLayoutId id="2147486973" r:id="rId9"/>
    <p:sldLayoutId id="2147486974" r:id="rId10"/>
    <p:sldLayoutId id="2147486975" r:id="rId11"/>
    <p:sldLayoutId id="2147486976" r:id="rId12"/>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rgbClr val="005293"/>
          </a:solidFill>
          <a:latin typeface="+mj-lt"/>
          <a:ea typeface="+mj-ea"/>
          <a:cs typeface="+mj-cs"/>
        </a:defRPr>
      </a:lvl1pPr>
      <a:lvl2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2pPr>
      <a:lvl3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3pPr>
      <a:lvl4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4pPr>
      <a:lvl5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5pPr>
      <a:lvl6pPr marL="4572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6pPr>
      <a:lvl7pPr marL="9144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7pPr>
      <a:lvl8pPr marL="13716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8pPr>
      <a:lvl9pPr marL="18288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1"/>
        </a:buClr>
        <a:buChar char="•"/>
        <a:defRPr sz="2000">
          <a:solidFill>
            <a:srgbClr val="535A5D"/>
          </a:solidFill>
          <a:latin typeface="+mn-lt"/>
          <a:ea typeface="+mn-ea"/>
          <a:cs typeface="+mn-cs"/>
        </a:defRPr>
      </a:lvl1pPr>
      <a:lvl2pPr marL="508000" indent="-50800" algn="l" defTabSz="457200" rtl="0" eaLnBrk="0" fontAlgn="base" hangingPunct="0">
        <a:spcBef>
          <a:spcPct val="20000"/>
        </a:spcBef>
        <a:spcAft>
          <a:spcPct val="0"/>
        </a:spcAft>
        <a:buClr>
          <a:schemeClr val="tx1"/>
        </a:buClr>
        <a:buFont typeface="Arial" charset="0"/>
        <a:buChar char="–"/>
        <a:defRPr sz="2800">
          <a:solidFill>
            <a:srgbClr val="535A5D"/>
          </a:solidFill>
          <a:latin typeface="+mn-lt"/>
          <a:ea typeface="+mn-ea"/>
        </a:defRPr>
      </a:lvl2pPr>
      <a:lvl3pPr marL="914400" algn="l" defTabSz="457200" rtl="0" eaLnBrk="0" fontAlgn="base" hangingPunct="0">
        <a:spcBef>
          <a:spcPct val="20000"/>
        </a:spcBef>
        <a:spcAft>
          <a:spcPct val="0"/>
        </a:spcAft>
        <a:buClr>
          <a:schemeClr val="tx1"/>
        </a:buClr>
        <a:buChar char="•"/>
        <a:defRPr sz="2400">
          <a:solidFill>
            <a:srgbClr val="535A5D"/>
          </a:solidFill>
          <a:latin typeface="+mn-lt"/>
          <a:ea typeface="+mn-ea"/>
        </a:defRPr>
      </a:lvl3pPr>
      <a:lvl4pPr marL="1379538" indent="-7938" algn="l" defTabSz="457200" rtl="0" eaLnBrk="0" fontAlgn="base" hangingPunct="0">
        <a:spcBef>
          <a:spcPct val="20000"/>
        </a:spcBef>
        <a:spcAft>
          <a:spcPct val="0"/>
        </a:spcAft>
        <a:buClr>
          <a:schemeClr val="tx1"/>
        </a:buClr>
        <a:buChar char="–"/>
        <a:defRPr sz="2000">
          <a:solidFill>
            <a:srgbClr val="535A5D"/>
          </a:solidFill>
          <a:latin typeface="+mn-lt"/>
          <a:ea typeface="+mn-ea"/>
        </a:defRPr>
      </a:lvl4pPr>
      <a:lvl5pPr marL="1828800" algn="l" defTabSz="457200" rtl="0" eaLnBrk="0" fontAlgn="base" hangingPunct="0">
        <a:spcBef>
          <a:spcPct val="20000"/>
        </a:spcBef>
        <a:spcAft>
          <a:spcPct val="0"/>
        </a:spcAft>
        <a:buClr>
          <a:schemeClr val="tx1"/>
        </a:buClr>
        <a:buFont typeface="Arial" charset="0"/>
        <a:buChar char="»"/>
        <a:defRPr sz="2000">
          <a:solidFill>
            <a:srgbClr val="535A5D"/>
          </a:solidFill>
          <a:latin typeface="+mn-lt"/>
          <a:ea typeface="+mn-ea"/>
        </a:defRPr>
      </a:lvl5pPr>
      <a:lvl6pPr marL="22860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6pPr>
      <a:lvl7pPr marL="27432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7pPr>
      <a:lvl8pPr marL="32004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8pPr>
      <a:lvl9pPr marL="36576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p:cNvSpPr/>
          <p:nvPr/>
        </p:nvSpPr>
        <p:spPr>
          <a:xfrm>
            <a:off x="228600" y="6400800"/>
            <a:ext cx="8686800" cy="228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800">
              <a:solidFill>
                <a:prstClr val="white"/>
              </a:solidFill>
            </a:endParaRPr>
          </a:p>
        </p:txBody>
      </p:sp>
      <p:sp>
        <p:nvSpPr>
          <p:cNvPr id="2" name="Title Placeholder 1"/>
          <p:cNvSpPr>
            <a:spLocks noGrp="1"/>
          </p:cNvSpPr>
          <p:nvPr>
            <p:ph type="title"/>
          </p:nvPr>
        </p:nvSpPr>
        <p:spPr>
          <a:xfrm>
            <a:off x="914400" y="228600"/>
            <a:ext cx="5486400" cy="758952"/>
          </a:xfrm>
          <a:prstGeom prst="rect">
            <a:avLst/>
          </a:prstGeom>
        </p:spPr>
        <p:txBody>
          <a:bodyPr vert="horz" lIns="0" tIns="0" rIns="0" bIns="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1527048"/>
            <a:ext cx="7315200" cy="420624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228600" y="6629400"/>
            <a:ext cx="8686800" cy="228600"/>
          </a:xfrm>
          <a:prstGeom prst="rect">
            <a:avLst/>
          </a:prstGeom>
        </p:spPr>
        <p:txBody>
          <a:bodyPr vert="horz" lIns="91440" tIns="45720" rIns="91440" bIns="45720" rtlCol="0" anchor="ctr"/>
          <a:lstStyle>
            <a:lvl1pPr algn="l">
              <a:defRPr sz="800">
                <a:solidFill>
                  <a:schemeClr val="tx1">
                    <a:tint val="75000"/>
                  </a:schemeClr>
                </a:solidFill>
              </a:defRPr>
            </a:lvl1pPr>
          </a:lstStyle>
          <a:p>
            <a:pPr defTabSz="914400" fontAlgn="auto">
              <a:spcBef>
                <a:spcPts val="0"/>
              </a:spcBef>
              <a:spcAft>
                <a:spcPts val="0"/>
              </a:spcAft>
            </a:pPr>
            <a:r>
              <a:rPr lang="en-US" smtClean="0">
                <a:solidFill>
                  <a:prstClr val="black">
                    <a:tint val="75000"/>
                  </a:prstClr>
                </a:solidFill>
                <a:latin typeface="Arial"/>
                <a:ea typeface="+mn-ea"/>
              </a:rPr>
              <a:t>Proprietary Information of UnitedHealth Group.  Do not distribute or reproduce without express permission of UnitedHealth Group.</a:t>
            </a:r>
            <a:endParaRPr lang="en-US" dirty="0">
              <a:solidFill>
                <a:prstClr val="black">
                  <a:tint val="75000"/>
                </a:prstClr>
              </a:solidFill>
              <a:latin typeface="Arial"/>
              <a:ea typeface="+mn-ea"/>
            </a:endParaRPr>
          </a:p>
        </p:txBody>
      </p:sp>
      <p:pic>
        <p:nvPicPr>
          <p:cNvPr id="7" name="Picture 16" descr="Tinted_U"/>
          <p:cNvPicPr>
            <a:picLocks noChangeAspect="1" noChangeArrowheads="1"/>
          </p:cNvPicPr>
          <p:nvPr/>
        </p:nvPicPr>
        <p:blipFill>
          <a:blip r:embed="rId22" cstate="print">
            <a:extLst>
              <a:ext uri="{28A0092B-C50C-407E-A947-70E740481C1C}">
                <a14:useLocalDpi xmlns:a14="http://schemas.microsoft.com/office/drawing/2010/main" val="0"/>
              </a:ext>
            </a:extLst>
          </a:blip>
          <a:srcRect r="8913" b="5128"/>
          <a:stretch>
            <a:fillRect/>
          </a:stretch>
        </p:blipFill>
        <p:spPr bwMode="auto">
          <a:xfrm>
            <a:off x="228600" y="228600"/>
            <a:ext cx="508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28600" y="228600"/>
            <a:ext cx="8686800" cy="6400800"/>
          </a:xfrm>
          <a:prstGeom prst="rect">
            <a:avLst/>
          </a:prstGeom>
          <a:noFill/>
          <a:ln w="12700">
            <a:solidFill>
              <a:srgbClr val="879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800">
              <a:solidFill>
                <a:prstClr val="white"/>
              </a:solidFill>
            </a:endParaRPr>
          </a:p>
        </p:txBody>
      </p:sp>
      <p:sp>
        <p:nvSpPr>
          <p:cNvPr id="6" name="Slide Number Placeholder 5"/>
          <p:cNvSpPr>
            <a:spLocks noGrp="1"/>
          </p:cNvSpPr>
          <p:nvPr>
            <p:ph type="sldNum" sz="quarter" idx="4"/>
          </p:nvPr>
        </p:nvSpPr>
        <p:spPr>
          <a:xfrm>
            <a:off x="228600" y="6400800"/>
            <a:ext cx="612648" cy="228600"/>
          </a:xfrm>
          <a:prstGeom prst="rect">
            <a:avLst/>
          </a:prstGeom>
        </p:spPr>
        <p:txBody>
          <a:bodyPr vert="horz" lIns="91440" tIns="45720" rIns="91440" bIns="45720" rtlCol="0" anchor="ctr"/>
          <a:lstStyle>
            <a:lvl1pPr algn="l">
              <a:defRPr sz="1000">
                <a:solidFill>
                  <a:srgbClr val="FFFFFF"/>
                </a:solidFill>
              </a:defRPr>
            </a:lvl1pPr>
          </a:lstStyle>
          <a:p>
            <a:pPr defTabSz="914400" fontAlgn="auto">
              <a:spcBef>
                <a:spcPts val="0"/>
              </a:spcBef>
              <a:spcAft>
                <a:spcPts val="0"/>
              </a:spcAft>
            </a:pPr>
            <a:fld id="{D6A7528E-CAB1-453F-838C-107CE350F004}" type="slidenum">
              <a:rPr lang="en-US" smtClean="0">
                <a:latin typeface="Arial"/>
                <a:ea typeface="+mn-ea"/>
              </a:rPr>
              <a:pPr defTabSz="914400" fontAlgn="auto">
                <a:spcBef>
                  <a:spcPts val="0"/>
                </a:spcBef>
                <a:spcAft>
                  <a:spcPts val="0"/>
                </a:spcAft>
              </a:pPr>
              <a:t>‹#›</a:t>
            </a:fld>
            <a:endParaRPr lang="en-US" dirty="0">
              <a:latin typeface="Arial"/>
              <a:ea typeface="+mn-ea"/>
            </a:endParaRPr>
          </a:p>
        </p:txBody>
      </p:sp>
      <p:cxnSp>
        <p:nvCxnSpPr>
          <p:cNvPr id="11" name="Straight Connector 10"/>
          <p:cNvCxnSpPr/>
          <p:nvPr/>
        </p:nvCxnSpPr>
        <p:spPr>
          <a:xfrm>
            <a:off x="914400" y="990600"/>
            <a:ext cx="8001000" cy="0"/>
          </a:xfrm>
          <a:prstGeom prst="line">
            <a:avLst/>
          </a:prstGeom>
          <a:ln>
            <a:solidFill>
              <a:srgbClr val="879196"/>
            </a:solidFill>
          </a:ln>
        </p:spPr>
        <p:style>
          <a:lnRef idx="1">
            <a:schemeClr val="accent1"/>
          </a:lnRef>
          <a:fillRef idx="0">
            <a:schemeClr val="accent1"/>
          </a:fillRef>
          <a:effectRef idx="0">
            <a:schemeClr val="accent1"/>
          </a:effectRef>
          <a:fontRef idx="minor">
            <a:schemeClr val="tx1"/>
          </a:fontRef>
        </p:style>
      </p:cxnSp>
      <p:pic>
        <p:nvPicPr>
          <p:cNvPr id="13" name="Picture 2" descr="\\SVR-MT-CORP\Clients\UnitedHealthcare\_global_assets\00_2011_Brand_Guidelines\06_logos\Logos\UHC_Blue.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779419" y="374344"/>
            <a:ext cx="1841500" cy="375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000317"/>
      </p:ext>
    </p:extLst>
  </p:cSld>
  <p:clrMap bg1="lt1" tx1="dk1" bg2="lt2" tx2="dk2" accent1="accent1" accent2="accent2" accent3="accent3" accent4="accent4" accent5="accent5" accent6="accent6" hlink="hlink" folHlink="folHlink"/>
  <p:sldLayoutIdLst>
    <p:sldLayoutId id="2147486978" r:id="rId1"/>
    <p:sldLayoutId id="2147486979" r:id="rId2"/>
    <p:sldLayoutId id="2147486980" r:id="rId3"/>
    <p:sldLayoutId id="2147486981" r:id="rId4"/>
    <p:sldLayoutId id="2147486982" r:id="rId5"/>
    <p:sldLayoutId id="2147486983" r:id="rId6"/>
    <p:sldLayoutId id="2147486984" r:id="rId7"/>
    <p:sldLayoutId id="2147486985" r:id="rId8"/>
    <p:sldLayoutId id="2147486986" r:id="rId9"/>
    <p:sldLayoutId id="2147486987" r:id="rId10"/>
    <p:sldLayoutId id="2147486988" r:id="rId11"/>
    <p:sldLayoutId id="2147486989" r:id="rId12"/>
    <p:sldLayoutId id="2147486990" r:id="rId13"/>
    <p:sldLayoutId id="2147486991" r:id="rId14"/>
    <p:sldLayoutId id="2147486992" r:id="rId15"/>
    <p:sldLayoutId id="2147486993" r:id="rId16"/>
    <p:sldLayoutId id="2147486994" r:id="rId17"/>
    <p:sldLayoutId id="2147486995" r:id="rId18"/>
    <p:sldLayoutId id="2147486996" r:id="rId19"/>
    <p:sldLayoutId id="2147486997" r:id="rId20"/>
  </p:sldLayoutIdLst>
  <p:hf hdr="0" dt="0"/>
  <p:txStyles>
    <p:titleStyle>
      <a:lvl1pPr algn="l" defTabSz="914400" rtl="0" eaLnBrk="1" latinLnBrk="0" hangingPunct="1">
        <a:spcBef>
          <a:spcPts val="672"/>
        </a:spcBef>
        <a:buNone/>
        <a:defRPr sz="2800" b="1" kern="1200">
          <a:solidFill>
            <a:srgbClr val="005293"/>
          </a:solidFill>
          <a:latin typeface="+mj-lt"/>
          <a:ea typeface="+mj-ea"/>
          <a:cs typeface="+mj-cs"/>
        </a:defRPr>
      </a:lvl1pPr>
    </p:titleStyle>
    <p:bodyStyle>
      <a:lvl1pPr marL="228600" indent="-228600" algn="l" defTabSz="914400" rtl="0" eaLnBrk="1" latinLnBrk="0" hangingPunct="1">
        <a:spcBef>
          <a:spcPct val="20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484632" indent="-228600" algn="l" defTabSz="914400" rtl="0" eaLnBrk="1" latinLnBrk="0" hangingPunct="1">
        <a:spcBef>
          <a:spcPts val="432"/>
        </a:spcBef>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96112" indent="-182880" algn="l" defTabSz="914400" rtl="0" eaLnBrk="1" latinLnBrk="0" hangingPunct="1">
        <a:spcBef>
          <a:spcPct val="200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1042416" indent="-137160" algn="l" defTabSz="914400" rtl="0" eaLnBrk="1" latinLnBrk="0" hangingPunct="1">
        <a:spcBef>
          <a:spcPct val="200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2" name="Slide Number Placeholder 5"/>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1000">
                <a:solidFill>
                  <a:srgbClr val="FFFFFF"/>
                </a:solidFill>
                <a:latin typeface="Verdana" pitchFamily="34" charset="0"/>
              </a:defRPr>
            </a:lvl1pPr>
          </a:lstStyle>
          <a:p>
            <a:pPr>
              <a:defRPr/>
            </a:pPr>
            <a:fld id="{3AFAEF6A-358F-4FE6-884D-0B0938169AB9}" type="slidenum">
              <a:rPr lang="en-US"/>
              <a:pPr>
                <a:defRPr/>
              </a:pPr>
              <a:t>‹#›</a:t>
            </a:fld>
            <a:endParaRPr lang="en-US"/>
          </a:p>
        </p:txBody>
      </p:sp>
      <p:sp>
        <p:nvSpPr>
          <p:cNvPr id="1600518" name="Rectangle 6"/>
          <p:cNvSpPr>
            <a:spLocks noGrp="1" noChangeArrowheads="1"/>
          </p:cNvSpPr>
          <p:nvPr>
            <p:ph type="ftr" sz="quarter" idx="3"/>
          </p:nvPr>
        </p:nvSpPr>
        <p:spPr bwMode="auto">
          <a:xfrm>
            <a:off x="252413" y="6337300"/>
            <a:ext cx="6149975"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800">
                <a:solidFill>
                  <a:schemeClr val="bg2"/>
                </a:solidFill>
                <a:latin typeface="Arial" pitchFamily="-107" charset="0"/>
                <a:ea typeface="ＭＳ Ｐゴシック" pitchFamily="-107" charset="-128"/>
                <a:cs typeface="ＭＳ Ｐゴシック" pitchFamily="-107" charset="-128"/>
              </a:defRPr>
            </a:lvl1pPr>
          </a:lstStyle>
          <a:p>
            <a:pPr>
              <a:defRPr/>
            </a:pPr>
            <a:r>
              <a:rPr lang="en-US" dirty="0">
                <a:solidFill>
                  <a:srgbClr val="879196"/>
                </a:solidFill>
              </a:rPr>
              <a:t>Proprietary Information of UnitedHealth Group.  Do not distribute or reproduce </a:t>
            </a:r>
            <a:r>
              <a:rPr lang="en-US">
                <a:solidFill>
                  <a:srgbClr val="879196"/>
                </a:solidFill>
              </a:rPr>
              <a:t>without </a:t>
            </a:r>
            <a:r>
              <a:rPr lang="en-US" smtClean="0">
                <a:solidFill>
                  <a:srgbClr val="879196"/>
                </a:solidFill>
              </a:rPr>
              <a:t>express </a:t>
            </a:r>
            <a:r>
              <a:rPr lang="en-US" dirty="0">
                <a:solidFill>
                  <a:srgbClr val="879196"/>
                </a:solidFill>
              </a:rPr>
              <a:t>permission of UnitedHealth Group.</a:t>
            </a:r>
          </a:p>
        </p:txBody>
      </p:sp>
      <p:sp>
        <p:nvSpPr>
          <p:cNvPr id="5125" name="Rectangle 31"/>
          <p:cNvSpPr>
            <a:spLocks noGrp="1" noChangeArrowheads="1"/>
          </p:cNvSpPr>
          <p:nvPr>
            <p:ph type="body" idx="1"/>
          </p:nvPr>
        </p:nvSpPr>
        <p:spPr bwMode="auto">
          <a:xfrm>
            <a:off x="914400" y="1314450"/>
            <a:ext cx="7635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1772998206"/>
      </p:ext>
    </p:extLst>
  </p:cSld>
  <p:clrMap bg1="lt1" tx1="dk1" bg2="lt2" tx2="dk2" accent1="accent1" accent2="accent2" accent3="accent3" accent4="accent4" accent5="accent5" accent6="accent6" hlink="hlink" folHlink="folHlink"/>
  <p:sldLayoutIdLst>
    <p:sldLayoutId id="2147486999" r:id="rId1"/>
    <p:sldLayoutId id="2147487000" r:id="rId2"/>
    <p:sldLayoutId id="2147487001" r:id="rId3"/>
    <p:sldLayoutId id="2147487002" r:id="rId4"/>
    <p:sldLayoutId id="2147487003" r:id="rId5"/>
    <p:sldLayoutId id="2147487004" r:id="rId6"/>
    <p:sldLayoutId id="2147487005" r:id="rId7"/>
    <p:sldLayoutId id="2147487006" r:id="rId8"/>
    <p:sldLayoutId id="2147487007" r:id="rId9"/>
    <p:sldLayoutId id="2147487008" r:id="rId10"/>
    <p:sldLayoutId id="2147487009" r:id="rId11"/>
    <p:sldLayoutId id="2147487010" r:id="rId12"/>
  </p:sldLayoutIdLst>
  <p:transition>
    <p:fade/>
  </p:transition>
  <p:timing>
    <p:tnLst>
      <p:par>
        <p:cTn id="1" dur="indefinite" restart="never" nodeType="tmRoot"/>
      </p:par>
    </p:tnLst>
  </p:timing>
  <p:hf hdr="0" dt="0"/>
  <p:txStyles>
    <p:titleStyle>
      <a:lvl1pPr algn="l" defTabSz="457200" rtl="0" eaLnBrk="0" fontAlgn="base" hangingPunct="0">
        <a:spcBef>
          <a:spcPct val="20000"/>
        </a:spcBef>
        <a:spcAft>
          <a:spcPct val="0"/>
        </a:spcAft>
        <a:defRPr sz="2800" b="1">
          <a:solidFill>
            <a:srgbClr val="005293"/>
          </a:solidFill>
          <a:latin typeface="+mj-lt"/>
          <a:ea typeface="+mj-ea"/>
          <a:cs typeface="+mj-cs"/>
        </a:defRPr>
      </a:lvl1pPr>
      <a:lvl2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2pPr>
      <a:lvl3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3pPr>
      <a:lvl4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4pPr>
      <a:lvl5pPr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5pPr>
      <a:lvl6pPr marL="4572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6pPr>
      <a:lvl7pPr marL="9144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7pPr>
      <a:lvl8pPr marL="13716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8pPr>
      <a:lvl9pPr marL="1828800" algn="l" defTabSz="457200" rtl="0" eaLnBrk="0" fontAlgn="base" hangingPunct="0">
        <a:spcBef>
          <a:spcPct val="20000"/>
        </a:spcBef>
        <a:spcAft>
          <a:spcPct val="0"/>
        </a:spcAft>
        <a:defRPr sz="2800" b="1">
          <a:solidFill>
            <a:srgbClr val="005293"/>
          </a:solidFill>
          <a:latin typeface="Arial"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1"/>
        </a:buClr>
        <a:buChar char="•"/>
        <a:defRPr sz="2000">
          <a:solidFill>
            <a:srgbClr val="535A5D"/>
          </a:solidFill>
          <a:latin typeface="+mn-lt"/>
          <a:ea typeface="+mn-ea"/>
          <a:cs typeface="+mn-cs"/>
        </a:defRPr>
      </a:lvl1pPr>
      <a:lvl2pPr marL="508000" indent="-50800" algn="l" defTabSz="457200" rtl="0" eaLnBrk="0" fontAlgn="base" hangingPunct="0">
        <a:spcBef>
          <a:spcPct val="20000"/>
        </a:spcBef>
        <a:spcAft>
          <a:spcPct val="0"/>
        </a:spcAft>
        <a:buClr>
          <a:schemeClr val="tx1"/>
        </a:buClr>
        <a:buFont typeface="Arial" charset="0"/>
        <a:buChar char="–"/>
        <a:defRPr sz="2800">
          <a:solidFill>
            <a:srgbClr val="535A5D"/>
          </a:solidFill>
          <a:latin typeface="+mn-lt"/>
          <a:ea typeface="+mn-ea"/>
        </a:defRPr>
      </a:lvl2pPr>
      <a:lvl3pPr marL="914400" algn="l" defTabSz="457200" rtl="0" eaLnBrk="0" fontAlgn="base" hangingPunct="0">
        <a:spcBef>
          <a:spcPct val="20000"/>
        </a:spcBef>
        <a:spcAft>
          <a:spcPct val="0"/>
        </a:spcAft>
        <a:buClr>
          <a:schemeClr val="tx1"/>
        </a:buClr>
        <a:buChar char="•"/>
        <a:defRPr sz="2400">
          <a:solidFill>
            <a:srgbClr val="535A5D"/>
          </a:solidFill>
          <a:latin typeface="+mn-lt"/>
          <a:ea typeface="+mn-ea"/>
        </a:defRPr>
      </a:lvl3pPr>
      <a:lvl4pPr marL="1379538" indent="-7938" algn="l" defTabSz="457200" rtl="0" eaLnBrk="0" fontAlgn="base" hangingPunct="0">
        <a:spcBef>
          <a:spcPct val="20000"/>
        </a:spcBef>
        <a:spcAft>
          <a:spcPct val="0"/>
        </a:spcAft>
        <a:buClr>
          <a:schemeClr val="tx1"/>
        </a:buClr>
        <a:buChar char="–"/>
        <a:defRPr sz="2000">
          <a:solidFill>
            <a:srgbClr val="535A5D"/>
          </a:solidFill>
          <a:latin typeface="+mn-lt"/>
          <a:ea typeface="+mn-ea"/>
        </a:defRPr>
      </a:lvl4pPr>
      <a:lvl5pPr marL="1828800" algn="l" defTabSz="457200" rtl="0" eaLnBrk="0" fontAlgn="base" hangingPunct="0">
        <a:spcBef>
          <a:spcPct val="20000"/>
        </a:spcBef>
        <a:spcAft>
          <a:spcPct val="0"/>
        </a:spcAft>
        <a:buClr>
          <a:schemeClr val="tx1"/>
        </a:buClr>
        <a:buFont typeface="Arial" charset="0"/>
        <a:buChar char="»"/>
        <a:defRPr sz="2000">
          <a:solidFill>
            <a:srgbClr val="535A5D"/>
          </a:solidFill>
          <a:latin typeface="+mn-lt"/>
          <a:ea typeface="+mn-ea"/>
        </a:defRPr>
      </a:lvl5pPr>
      <a:lvl6pPr marL="22860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6pPr>
      <a:lvl7pPr marL="27432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7pPr>
      <a:lvl8pPr marL="32004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8pPr>
      <a:lvl9pPr marL="3657600" algn="l" defTabSz="457200" rtl="0" eaLnBrk="0" fontAlgn="base" hangingPunct="0">
        <a:spcBef>
          <a:spcPct val="20000"/>
        </a:spcBef>
        <a:spcAft>
          <a:spcPct val="0"/>
        </a:spcAft>
        <a:buClr>
          <a:schemeClr val="tx1"/>
        </a:buClr>
        <a:buFont typeface="Arial" charset="0"/>
        <a:defRPr>
          <a:solidFill>
            <a:srgbClr val="535A5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5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7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13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13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5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50.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14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129.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4.xml"/><Relationship Id="rId1" Type="http://schemas.openxmlformats.org/officeDocument/2006/relationships/slideLayout" Target="../slideLayouts/slideLayout14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openxmlformats.org/officeDocument/2006/relationships/hyperlink" Target="https://www.uhcprovider.com/en/reports-quality-programs/path-program.html" TargetMode="External"/><Relationship Id="rId2" Type="http://schemas.openxmlformats.org/officeDocument/2006/relationships/image" Target="../media/image19.png"/><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27.xml.rels><?xml version="1.0" encoding="UTF-8" standalone="yes"?>
<Relationships xmlns="http://schemas.openxmlformats.org/package/2006/relationships"><Relationship Id="rId3" Type="http://schemas.openxmlformats.org/officeDocument/2006/relationships/hyperlink" Target="mailto:cara_roberson@uhc.com" TargetMode="External"/><Relationship Id="rId2" Type="http://schemas.openxmlformats.org/officeDocument/2006/relationships/hyperlink" Target="mailto:J_Parnell@uhc.Com" TargetMode="Externa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Rectangle 10"/>
          <p:cNvSpPr>
            <a:spLocks noGrp="1"/>
          </p:cNvSpPr>
          <p:nvPr>
            <p:ph type="title" idx="4294967295"/>
          </p:nvPr>
        </p:nvSpPr>
        <p:spPr>
          <a:xfrm>
            <a:off x="1168401" y="3763963"/>
            <a:ext cx="7004050" cy="893762"/>
          </a:xfrm>
        </p:spPr>
        <p:txBody>
          <a:bodyPr/>
          <a:lstStyle/>
          <a:p>
            <a:pPr eaLnBrk="1" hangingPunct="1"/>
            <a:r>
              <a:rPr lang="en-US" altLang="en-US" dirty="0" smtClean="0"/>
              <a:t>How </a:t>
            </a:r>
            <a:r>
              <a:rPr lang="en-US" altLang="en-US" dirty="0"/>
              <a:t>Coding Affects </a:t>
            </a:r>
            <a:r>
              <a:rPr lang="en-US" altLang="en-US" dirty="0" smtClean="0"/>
              <a:t>Quality Scores &amp; How Quality Increases Earnings</a:t>
            </a:r>
          </a:p>
        </p:txBody>
      </p:sp>
      <p:sp>
        <p:nvSpPr>
          <p:cNvPr id="27651" name="Rectangle 11"/>
          <p:cNvSpPr>
            <a:spLocks noGrp="1"/>
          </p:cNvSpPr>
          <p:nvPr>
            <p:ph type="body" idx="4294967295"/>
          </p:nvPr>
        </p:nvSpPr>
        <p:spPr>
          <a:xfrm>
            <a:off x="1511300" y="4692650"/>
            <a:ext cx="6423025" cy="577850"/>
          </a:xfrm>
        </p:spPr>
        <p:txBody>
          <a:bodyPr/>
          <a:lstStyle/>
          <a:p>
            <a:pPr marL="0" indent="0" algn="r" eaLnBrk="1" hangingPunct="1"/>
            <a:r>
              <a:rPr lang="en-US" altLang="en-US" sz="1800" dirty="0" smtClean="0"/>
              <a:t>Healthier Patients. Healthier Providers.</a:t>
            </a:r>
          </a:p>
          <a:p>
            <a:pPr marL="0" indent="0" eaLnBrk="1" hangingPunct="1"/>
            <a:endParaRPr lang="en-US" altLang="en-US" dirty="0" smtClean="0"/>
          </a:p>
        </p:txBody>
      </p:sp>
      <p:sp>
        <p:nvSpPr>
          <p:cNvPr id="4" name="TextBox 3"/>
          <p:cNvSpPr txBox="1"/>
          <p:nvPr/>
        </p:nvSpPr>
        <p:spPr>
          <a:xfrm>
            <a:off x="711200" y="5196936"/>
            <a:ext cx="4343400" cy="1323439"/>
          </a:xfrm>
          <a:prstGeom prst="rect">
            <a:avLst/>
          </a:prstGeom>
          <a:noFill/>
        </p:spPr>
        <p:txBody>
          <a:bodyPr wrap="square" rtlCol="0">
            <a:spAutoFit/>
          </a:bodyPr>
          <a:lstStyle/>
          <a:p>
            <a:r>
              <a:rPr lang="en-US" sz="1600" i="1" dirty="0" smtClean="0">
                <a:solidFill>
                  <a:srgbClr val="005293"/>
                </a:solidFill>
                <a:latin typeface="+mn-lt"/>
                <a:ea typeface="+mn-ea"/>
              </a:rPr>
              <a:t>J. Michael </a:t>
            </a:r>
            <a:r>
              <a:rPr lang="en-US" sz="1600" i="1" dirty="0">
                <a:solidFill>
                  <a:srgbClr val="005293"/>
                </a:solidFill>
                <a:latin typeface="+mn-lt"/>
                <a:ea typeface="+mn-ea"/>
              </a:rPr>
              <a:t>Parnell, MSN, RN, </a:t>
            </a:r>
            <a:r>
              <a:rPr lang="en-US" sz="1600" i="1" dirty="0" err="1">
                <a:solidFill>
                  <a:srgbClr val="005293"/>
                </a:solidFill>
                <a:latin typeface="+mn-lt"/>
                <a:ea typeface="+mn-ea"/>
              </a:rPr>
              <a:t>FACHE</a:t>
            </a:r>
            <a:r>
              <a:rPr lang="en-US" sz="1600" i="1" dirty="0">
                <a:solidFill>
                  <a:srgbClr val="005293"/>
                </a:solidFill>
                <a:latin typeface="+mn-lt"/>
                <a:ea typeface="+mn-ea"/>
              </a:rPr>
              <a:t>  </a:t>
            </a:r>
          </a:p>
          <a:p>
            <a:r>
              <a:rPr lang="en-US" sz="1600" i="1" dirty="0">
                <a:solidFill>
                  <a:srgbClr val="005293"/>
                </a:solidFill>
                <a:latin typeface="+mn-lt"/>
                <a:ea typeface="+mn-ea"/>
              </a:rPr>
              <a:t>Director of Provider &amp; Network Strategies</a:t>
            </a:r>
          </a:p>
          <a:p>
            <a:endParaRPr lang="en-US" sz="1600" i="1" dirty="0">
              <a:solidFill>
                <a:srgbClr val="005293"/>
              </a:solidFill>
              <a:latin typeface="+mn-lt"/>
              <a:ea typeface="+mn-ea"/>
            </a:endParaRPr>
          </a:p>
          <a:p>
            <a:r>
              <a:rPr lang="en-US" sz="1600" i="1" dirty="0">
                <a:solidFill>
                  <a:srgbClr val="005293"/>
                </a:solidFill>
                <a:latin typeface="+mn-lt"/>
                <a:ea typeface="+mn-ea"/>
              </a:rPr>
              <a:t>Cara Roberson, RN, </a:t>
            </a:r>
            <a:r>
              <a:rPr lang="en-US" sz="1600" i="1" dirty="0" err="1">
                <a:solidFill>
                  <a:srgbClr val="005293"/>
                </a:solidFill>
                <a:latin typeface="+mn-lt"/>
                <a:ea typeface="+mn-ea"/>
              </a:rPr>
              <a:t>MPPA</a:t>
            </a:r>
            <a:endParaRPr lang="en-US" sz="1600" i="1" dirty="0">
              <a:solidFill>
                <a:srgbClr val="005293"/>
              </a:solidFill>
              <a:latin typeface="+mn-lt"/>
              <a:ea typeface="+mn-ea"/>
            </a:endParaRPr>
          </a:p>
          <a:p>
            <a:r>
              <a:rPr lang="en-US" sz="1600" i="1" dirty="0">
                <a:solidFill>
                  <a:srgbClr val="005293"/>
                </a:solidFill>
                <a:latin typeface="+mn-lt"/>
                <a:ea typeface="+mn-ea"/>
              </a:rPr>
              <a:t>Director of Quality </a:t>
            </a:r>
            <a:endParaRPr lang="en-US" sz="1600" i="1" dirty="0">
              <a:solidFill>
                <a:srgbClr val="005293"/>
              </a:solidFill>
              <a:latin typeface="+mn-lt"/>
              <a:ea typeface="+mn-ea"/>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3369816"/>
            <a:ext cx="4329178" cy="3056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338" name="Title 1"/>
          <p:cNvSpPr>
            <a:spLocks noGrp="1"/>
          </p:cNvSpPr>
          <p:nvPr>
            <p:ph type="title" idx="4294967295"/>
          </p:nvPr>
        </p:nvSpPr>
        <p:spPr>
          <a:xfrm>
            <a:off x="862013" y="393700"/>
            <a:ext cx="6110287" cy="571500"/>
          </a:xfrm>
        </p:spPr>
        <p:txBody>
          <a:bodyPr/>
          <a:lstStyle/>
          <a:p>
            <a:pPr eaLnBrk="1" hangingPunct="1">
              <a:spcBef>
                <a:spcPct val="0"/>
              </a:spcBef>
              <a:defRPr/>
            </a:pPr>
            <a:r>
              <a:rPr lang="en-US" sz="2400" kern="1200" dirty="0" smtClean="0">
                <a:solidFill>
                  <a:schemeClr val="tx1"/>
                </a:solidFill>
                <a:cs typeface="Arial" pitchFamily="34" charset="0"/>
              </a:rPr>
              <a:t>Agenda</a:t>
            </a:r>
            <a:endParaRPr lang="en-US" sz="2000" dirty="0" smtClean="0">
              <a:solidFill>
                <a:schemeClr val="tx1"/>
              </a:solidFill>
            </a:endParaRPr>
          </a:p>
        </p:txBody>
      </p:sp>
      <p:sp>
        <p:nvSpPr>
          <p:cNvPr id="28676" name="Slide Number Placeholder 3"/>
          <p:cNvSpPr txBox="1">
            <a:spLocks noGrp="1"/>
          </p:cNvSpPr>
          <p:nvPr/>
        </p:nvSpPr>
        <p:spPr bwMode="gray">
          <a:xfrm>
            <a:off x="260350" y="6354763"/>
            <a:ext cx="601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defTabSz="914400" eaLnBrk="1" hangingPunct="1">
              <a:spcBef>
                <a:spcPct val="0"/>
              </a:spcBef>
              <a:buClrTx/>
              <a:buFontTx/>
              <a:buNone/>
            </a:pPr>
            <a:fld id="{C76A7624-C449-4794-8285-7AE1984A8453}" type="slidenum">
              <a:rPr lang="en-US" altLang="en-US" sz="1000">
                <a:solidFill>
                  <a:srgbClr val="FFFFFF"/>
                </a:solidFill>
                <a:latin typeface="Verdana" pitchFamily="34" charset="0"/>
              </a:rPr>
              <a:pPr defTabSz="914400" eaLnBrk="1" hangingPunct="1">
                <a:spcBef>
                  <a:spcPct val="0"/>
                </a:spcBef>
                <a:buClrTx/>
                <a:buFontTx/>
                <a:buNone/>
              </a:pPr>
              <a:t>2</a:t>
            </a:fld>
            <a:endParaRPr lang="en-US" altLang="en-US" sz="1000">
              <a:solidFill>
                <a:srgbClr val="FFFFFF"/>
              </a:solidFill>
              <a:latin typeface="Verdana" pitchFamily="34" charset="0"/>
            </a:endParaRPr>
          </a:p>
        </p:txBody>
      </p:sp>
      <p:sp>
        <p:nvSpPr>
          <p:cNvPr id="2" name="TextBox 1"/>
          <p:cNvSpPr txBox="1"/>
          <p:nvPr/>
        </p:nvSpPr>
        <p:spPr>
          <a:xfrm>
            <a:off x="370679" y="1481780"/>
            <a:ext cx="7685087" cy="3416320"/>
          </a:xfrm>
          <a:prstGeom prst="rect">
            <a:avLst/>
          </a:prstGeom>
          <a:noFill/>
        </p:spPr>
        <p:txBody>
          <a:bodyPr wrap="square" rtlCol="0">
            <a:spAutoFit/>
          </a:bodyPr>
          <a:lstStyle/>
          <a:p>
            <a:pPr marL="457200" indent="-457200">
              <a:buClr>
                <a:srgbClr val="00B050"/>
              </a:buClr>
              <a:buFont typeface="Wingdings" panose="05000000000000000000" pitchFamily="2" charset="2"/>
              <a:buChar char="ü"/>
              <a:defRPr/>
            </a:pPr>
            <a:r>
              <a:rPr lang="en-US" sz="2400" dirty="0" smtClean="0">
                <a:solidFill>
                  <a:schemeClr val="tx1"/>
                </a:solidFill>
                <a:latin typeface="+mj-lt"/>
                <a:ea typeface="+mj-ea"/>
                <a:cs typeface="Arial" pitchFamily="34" charset="0"/>
              </a:rPr>
              <a:t>Overview of different compensation </a:t>
            </a:r>
            <a:r>
              <a:rPr lang="en-US" sz="2400" dirty="0">
                <a:solidFill>
                  <a:schemeClr val="tx1"/>
                </a:solidFill>
                <a:latin typeface="+mj-lt"/>
                <a:ea typeface="+mj-ea"/>
                <a:cs typeface="Arial" pitchFamily="34" charset="0"/>
              </a:rPr>
              <a:t>models - C&amp;S</a:t>
            </a:r>
          </a:p>
          <a:p>
            <a:pPr marL="457200" indent="-457200">
              <a:buClr>
                <a:srgbClr val="00B050"/>
              </a:buClr>
              <a:buFont typeface="Wingdings" panose="05000000000000000000" pitchFamily="2" charset="2"/>
              <a:buChar char="ü"/>
              <a:defRPr/>
            </a:pPr>
            <a:r>
              <a:rPr lang="en-US" sz="2400" dirty="0" smtClean="0">
                <a:solidFill>
                  <a:schemeClr val="tx1"/>
                </a:solidFill>
                <a:latin typeface="+mj-lt"/>
                <a:ea typeface="+mj-ea"/>
                <a:cs typeface="Arial" pitchFamily="34" charset="0"/>
              </a:rPr>
              <a:t>Difference </a:t>
            </a:r>
            <a:r>
              <a:rPr lang="en-US" sz="2400" dirty="0">
                <a:solidFill>
                  <a:schemeClr val="tx1"/>
                </a:solidFill>
                <a:latin typeface="+mj-lt"/>
                <a:ea typeface="+mj-ea"/>
                <a:cs typeface="Arial" pitchFamily="34" charset="0"/>
              </a:rPr>
              <a:t>between assigned and attribution models</a:t>
            </a:r>
          </a:p>
          <a:p>
            <a:pPr marL="457200" indent="-457200">
              <a:buClr>
                <a:srgbClr val="00B050"/>
              </a:buClr>
              <a:buFont typeface="Wingdings" panose="05000000000000000000" pitchFamily="2" charset="2"/>
              <a:buChar char="ü"/>
              <a:defRPr/>
            </a:pPr>
            <a:r>
              <a:rPr lang="en-US" sz="2400" dirty="0" smtClean="0">
                <a:solidFill>
                  <a:schemeClr val="tx1"/>
                </a:solidFill>
                <a:latin typeface="+mj-lt"/>
                <a:ea typeface="+mj-ea"/>
                <a:cs typeface="Arial" pitchFamily="34" charset="0"/>
              </a:rPr>
              <a:t>The right </a:t>
            </a:r>
            <a:r>
              <a:rPr lang="en-US" sz="2400" dirty="0" err="1" smtClean="0">
                <a:solidFill>
                  <a:schemeClr val="tx1"/>
                </a:solidFill>
                <a:latin typeface="+mj-lt"/>
                <a:ea typeface="+mj-ea"/>
                <a:cs typeface="Arial" pitchFamily="34" charset="0"/>
              </a:rPr>
              <a:t>VBC</a:t>
            </a:r>
            <a:r>
              <a:rPr lang="en-US" sz="2400" dirty="0" smtClean="0">
                <a:solidFill>
                  <a:schemeClr val="tx1"/>
                </a:solidFill>
                <a:latin typeface="+mj-lt"/>
                <a:ea typeface="+mj-ea"/>
                <a:cs typeface="Arial" pitchFamily="34" charset="0"/>
              </a:rPr>
              <a:t> for your practice</a:t>
            </a:r>
            <a:endParaRPr lang="en-US" sz="2400" dirty="0">
              <a:solidFill>
                <a:schemeClr val="tx1"/>
              </a:solidFill>
              <a:latin typeface="+mj-lt"/>
              <a:ea typeface="+mj-ea"/>
              <a:cs typeface="Arial" pitchFamily="34" charset="0"/>
            </a:endParaRPr>
          </a:p>
          <a:p>
            <a:pPr marL="457200" indent="-457200">
              <a:buClr>
                <a:srgbClr val="00B050"/>
              </a:buClr>
              <a:buFont typeface="Wingdings" panose="05000000000000000000" pitchFamily="2" charset="2"/>
              <a:buChar char="ü"/>
              <a:defRPr/>
            </a:pPr>
            <a:r>
              <a:rPr lang="en-US" sz="2400" dirty="0" smtClean="0">
                <a:solidFill>
                  <a:schemeClr val="tx1"/>
                </a:solidFill>
                <a:latin typeface="+mj-lt"/>
                <a:ea typeface="+mj-ea"/>
                <a:cs typeface="Arial" pitchFamily="34" charset="0"/>
              </a:rPr>
              <a:t>Importance </a:t>
            </a:r>
            <a:r>
              <a:rPr lang="en-US" sz="2400" dirty="0">
                <a:solidFill>
                  <a:schemeClr val="tx1"/>
                </a:solidFill>
                <a:latin typeface="+mj-lt"/>
                <a:ea typeface="+mj-ea"/>
                <a:cs typeface="Arial" pitchFamily="34" charset="0"/>
              </a:rPr>
              <a:t>of coding and documentation</a:t>
            </a:r>
          </a:p>
          <a:p>
            <a:pPr marL="457200" indent="-457200">
              <a:buClr>
                <a:srgbClr val="00B050"/>
              </a:buClr>
              <a:buFont typeface="Wingdings" panose="05000000000000000000" pitchFamily="2" charset="2"/>
              <a:buChar char="ü"/>
              <a:defRPr/>
            </a:pPr>
            <a:r>
              <a:rPr lang="en-US" sz="2400" dirty="0" smtClean="0">
                <a:solidFill>
                  <a:schemeClr val="tx1"/>
                </a:solidFill>
                <a:latin typeface="+mj-lt"/>
                <a:ea typeface="+mj-ea"/>
                <a:cs typeface="Arial" pitchFamily="34" charset="0"/>
              </a:rPr>
              <a:t>Quality </a:t>
            </a:r>
            <a:r>
              <a:rPr lang="en-US" sz="2400" dirty="0">
                <a:solidFill>
                  <a:schemeClr val="tx1"/>
                </a:solidFill>
                <a:latin typeface="+mj-lt"/>
                <a:ea typeface="+mj-ea"/>
                <a:cs typeface="Arial" pitchFamily="34" charset="0"/>
              </a:rPr>
              <a:t>metrics (</a:t>
            </a:r>
            <a:r>
              <a:rPr lang="en-US" sz="2400" dirty="0" err="1">
                <a:solidFill>
                  <a:schemeClr val="tx1"/>
                </a:solidFill>
                <a:latin typeface="+mj-lt"/>
                <a:ea typeface="+mj-ea"/>
                <a:cs typeface="Arial" pitchFamily="34" charset="0"/>
              </a:rPr>
              <a:t>HEDIS</a:t>
            </a:r>
            <a:r>
              <a:rPr lang="en-US" sz="2400" dirty="0">
                <a:solidFill>
                  <a:schemeClr val="tx1"/>
                </a:solidFill>
                <a:latin typeface="+mj-lt"/>
                <a:ea typeface="+mj-ea"/>
                <a:cs typeface="Arial" pitchFamily="34" charset="0"/>
              </a:rPr>
              <a:t>®, etc.)</a:t>
            </a:r>
          </a:p>
          <a:p>
            <a:pPr marL="457200" indent="-457200">
              <a:buClr>
                <a:srgbClr val="00B050"/>
              </a:buClr>
              <a:buFont typeface="Wingdings" panose="05000000000000000000" pitchFamily="2" charset="2"/>
              <a:buChar char="ü"/>
              <a:defRPr/>
            </a:pPr>
            <a:r>
              <a:rPr lang="en-US" sz="2400" dirty="0" err="1">
                <a:solidFill>
                  <a:schemeClr val="tx1"/>
                </a:solidFill>
                <a:latin typeface="+mj-lt"/>
                <a:ea typeface="+mj-ea"/>
                <a:cs typeface="Arial" pitchFamily="34" charset="0"/>
              </a:rPr>
              <a:t>UHC’s</a:t>
            </a:r>
            <a:r>
              <a:rPr lang="en-US" sz="2400" dirty="0">
                <a:solidFill>
                  <a:schemeClr val="tx1"/>
                </a:solidFill>
                <a:latin typeface="+mj-lt"/>
                <a:ea typeface="+mj-ea"/>
                <a:cs typeface="Arial" pitchFamily="34" charset="0"/>
              </a:rPr>
              <a:t> </a:t>
            </a:r>
            <a:r>
              <a:rPr lang="en-US" sz="2400" dirty="0" smtClean="0">
                <a:solidFill>
                  <a:schemeClr val="tx1"/>
                </a:solidFill>
                <a:latin typeface="+mj-lt"/>
                <a:ea typeface="+mj-ea"/>
                <a:cs typeface="Arial" pitchFamily="34" charset="0"/>
              </a:rPr>
              <a:t>quality resources</a:t>
            </a:r>
          </a:p>
          <a:p>
            <a:pPr marL="457200" indent="-457200">
              <a:buClr>
                <a:srgbClr val="00B050"/>
              </a:buClr>
              <a:buFont typeface="Wingdings" panose="05000000000000000000" pitchFamily="2" charset="2"/>
              <a:buChar char="ü"/>
              <a:defRPr/>
            </a:pPr>
            <a:r>
              <a:rPr lang="en-US" sz="2400" dirty="0" smtClean="0">
                <a:solidFill>
                  <a:schemeClr val="tx1"/>
                </a:solidFill>
                <a:latin typeface="+mj-lt"/>
                <a:ea typeface="+mj-ea"/>
                <a:cs typeface="Arial" pitchFamily="34" charset="0"/>
              </a:rPr>
              <a:t>Why </a:t>
            </a:r>
            <a:r>
              <a:rPr lang="en-US" sz="2400" dirty="0">
                <a:solidFill>
                  <a:schemeClr val="tx1"/>
                </a:solidFill>
                <a:latin typeface="+mj-lt"/>
                <a:ea typeface="+mj-ea"/>
                <a:cs typeface="Arial" pitchFamily="34" charset="0"/>
              </a:rPr>
              <a:t>enter into a </a:t>
            </a:r>
            <a:r>
              <a:rPr lang="en-US" sz="2400" dirty="0" err="1">
                <a:solidFill>
                  <a:schemeClr val="tx1"/>
                </a:solidFill>
                <a:latin typeface="+mj-lt"/>
                <a:ea typeface="+mj-ea"/>
                <a:cs typeface="Arial" pitchFamily="34" charset="0"/>
              </a:rPr>
              <a:t>VBC</a:t>
            </a:r>
            <a:r>
              <a:rPr lang="en-US" sz="2400" dirty="0" smtClean="0">
                <a:solidFill>
                  <a:schemeClr val="tx1"/>
                </a:solidFill>
                <a:latin typeface="+mj-lt"/>
                <a:ea typeface="+mj-ea"/>
                <a:cs typeface="Arial" pitchFamily="34" charset="0"/>
              </a:rPr>
              <a:t>?</a:t>
            </a:r>
          </a:p>
          <a:p>
            <a:pPr>
              <a:buClr>
                <a:srgbClr val="00B050"/>
              </a:buClr>
              <a:defRPr/>
            </a:pPr>
            <a:endParaRPr lang="en-US" sz="2400" dirty="0">
              <a:solidFill>
                <a:schemeClr val="tx1"/>
              </a:solidFill>
              <a:latin typeface="+mj-lt"/>
              <a:ea typeface="+mj-ea"/>
              <a:cs typeface="Arial" pitchFamily="34" charset="0"/>
            </a:endParaRPr>
          </a:p>
          <a:p>
            <a:pPr>
              <a:buClr>
                <a:srgbClr val="00B050"/>
              </a:buClr>
              <a:defRPr/>
            </a:pPr>
            <a:endParaRPr lang="en-US" sz="2400" b="1" dirty="0">
              <a:solidFill>
                <a:schemeClr val="tx1"/>
              </a:solidFill>
              <a:latin typeface="+mj-lt"/>
              <a:ea typeface="+mj-ea"/>
              <a:cs typeface="Arial" pitchFamily="34" charset="0"/>
            </a:endParaRPr>
          </a:p>
        </p:txBody>
      </p:sp>
      <p:sp>
        <p:nvSpPr>
          <p:cNvPr id="28677" name="Footer Placeholder 4"/>
          <p:cNvSpPr txBox="1">
            <a:spLocks noGrp="1"/>
          </p:cNvSpPr>
          <p:nvPr/>
        </p:nvSpPr>
        <p:spPr bwMode="auto">
          <a:xfrm>
            <a:off x="252413" y="6337300"/>
            <a:ext cx="61499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defTabSz="914400">
              <a:spcBef>
                <a:spcPct val="0"/>
              </a:spcBef>
              <a:buClrTx/>
              <a:buFontTx/>
              <a:buNone/>
            </a:pPr>
            <a:r>
              <a:rPr lang="en-US" altLang="en-US" sz="800" dirty="0">
                <a:solidFill>
                  <a:srgbClr val="879196"/>
                </a:solidFill>
              </a:rPr>
              <a:t>Proprietary Information of UnitedHealth Group.  Do not distribute or reproduce without </a:t>
            </a:r>
            <a:r>
              <a:rPr lang="en-US" altLang="en-US" sz="800" dirty="0" smtClean="0">
                <a:solidFill>
                  <a:srgbClr val="879196"/>
                </a:solidFill>
              </a:rPr>
              <a:t>express </a:t>
            </a:r>
            <a:r>
              <a:rPr lang="en-US" altLang="en-US" sz="800" dirty="0">
                <a:solidFill>
                  <a:srgbClr val="879196"/>
                </a:solidFill>
              </a:rPr>
              <a:t>permission of UnitedHealth Group.</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12"/>
          <p:cNvSpPr>
            <a:spLocks noChangeArrowheads="1"/>
          </p:cNvSpPr>
          <p:nvPr/>
        </p:nvSpPr>
        <p:spPr bwMode="auto">
          <a:xfrm>
            <a:off x="4273550" y="3711575"/>
            <a:ext cx="995363" cy="2028825"/>
          </a:xfrm>
          <a:prstGeom prst="rect">
            <a:avLst/>
          </a:prstGeom>
          <a:solidFill>
            <a:schemeClr val="accent2">
              <a:alpha val="10196"/>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endParaRPr lang="en-US" altLang="en-US"/>
          </a:p>
        </p:txBody>
      </p:sp>
      <p:sp>
        <p:nvSpPr>
          <p:cNvPr id="29701" name="Freeform 11"/>
          <p:cNvSpPr>
            <a:spLocks/>
          </p:cNvSpPr>
          <p:nvPr/>
        </p:nvSpPr>
        <p:spPr bwMode="auto">
          <a:xfrm>
            <a:off x="5268913" y="1741488"/>
            <a:ext cx="3087687" cy="3998912"/>
          </a:xfrm>
          <a:custGeom>
            <a:avLst/>
            <a:gdLst>
              <a:gd name="T0" fmla="*/ 5497234 w 3059083"/>
              <a:gd name="T1" fmla="*/ 0 h 3898669"/>
              <a:gd name="T2" fmla="*/ 5497234 w 3059083"/>
              <a:gd name="T3" fmla="*/ 19295160 h 3898669"/>
              <a:gd name="T4" fmla="*/ 0 w 3059083"/>
              <a:gd name="T5" fmla="*/ 19295160 h 3898669"/>
              <a:gd name="T6" fmla="*/ 0 w 3059083"/>
              <a:gd name="T7" fmla="*/ 7857958 h 3898669"/>
              <a:gd name="T8" fmla="*/ 5497234 w 3059083"/>
              <a:gd name="T9" fmla="*/ 0 h 3898669"/>
              <a:gd name="T10" fmla="*/ 0 60000 65536"/>
              <a:gd name="T11" fmla="*/ 0 60000 65536"/>
              <a:gd name="T12" fmla="*/ 0 60000 65536"/>
              <a:gd name="T13" fmla="*/ 0 60000 65536"/>
              <a:gd name="T14" fmla="*/ 0 60000 65536"/>
              <a:gd name="T15" fmla="*/ 0 w 3059083"/>
              <a:gd name="T16" fmla="*/ 0 h 3898669"/>
              <a:gd name="T17" fmla="*/ 3059083 w 3059083"/>
              <a:gd name="T18" fmla="*/ 3898669 h 3898669"/>
            </a:gdLst>
            <a:ahLst/>
            <a:cxnLst>
              <a:cxn ang="T10">
                <a:pos x="T0" y="T1"/>
              </a:cxn>
              <a:cxn ang="T11">
                <a:pos x="T2" y="T3"/>
              </a:cxn>
              <a:cxn ang="T12">
                <a:pos x="T4" y="T5"/>
              </a:cxn>
              <a:cxn ang="T13">
                <a:pos x="T6" y="T7"/>
              </a:cxn>
              <a:cxn ang="T14">
                <a:pos x="T8" y="T9"/>
              </a:cxn>
            </a:cxnLst>
            <a:rect l="T15" t="T16" r="T17" b="T18"/>
            <a:pathLst>
              <a:path w="3059083" h="3898669">
                <a:moveTo>
                  <a:pt x="3059083" y="0"/>
                </a:moveTo>
                <a:lnTo>
                  <a:pt x="3059083" y="3898669"/>
                </a:lnTo>
                <a:lnTo>
                  <a:pt x="0" y="3898669"/>
                </a:lnTo>
                <a:lnTo>
                  <a:pt x="0" y="1587731"/>
                </a:lnTo>
                <a:lnTo>
                  <a:pt x="3059083" y="0"/>
                </a:lnTo>
                <a:close/>
              </a:path>
            </a:pathLst>
          </a:custGeom>
          <a:solidFill>
            <a:srgbClr val="CD5812">
              <a:alpha val="10196"/>
            </a:srgbClr>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p>
            <a:endParaRPr lang="en-US"/>
          </a:p>
        </p:txBody>
      </p:sp>
      <p:sp>
        <p:nvSpPr>
          <p:cNvPr id="29702" name="Title 1"/>
          <p:cNvSpPr>
            <a:spLocks noGrp="1"/>
          </p:cNvSpPr>
          <p:nvPr>
            <p:ph type="title"/>
          </p:nvPr>
        </p:nvSpPr>
        <p:spPr>
          <a:xfrm>
            <a:off x="723899" y="241300"/>
            <a:ext cx="6096000" cy="762000"/>
          </a:xfrm>
        </p:spPr>
        <p:txBody>
          <a:bodyPr/>
          <a:lstStyle/>
          <a:p>
            <a:r>
              <a:rPr lang="en-US" altLang="en-US" sz="2400" dirty="0" smtClean="0">
                <a:solidFill>
                  <a:schemeClr val="tx1"/>
                </a:solidFill>
              </a:rPr>
              <a:t>Overview of Value-Based </a:t>
            </a:r>
            <a:r>
              <a:rPr lang="en-US" altLang="en-US" sz="2400" dirty="0" smtClean="0">
                <a:solidFill>
                  <a:schemeClr val="tx1"/>
                </a:solidFill>
              </a:rPr>
              <a:t>Compensation </a:t>
            </a:r>
            <a:r>
              <a:rPr lang="en-US" altLang="en-US" sz="2400" dirty="0" smtClean="0">
                <a:solidFill>
                  <a:schemeClr val="tx1"/>
                </a:solidFill>
              </a:rPr>
              <a:t>(</a:t>
            </a:r>
            <a:r>
              <a:rPr lang="en-US" altLang="en-US" sz="2400" dirty="0" err="1" smtClean="0">
                <a:solidFill>
                  <a:schemeClr val="tx1"/>
                </a:solidFill>
              </a:rPr>
              <a:t>VBC</a:t>
            </a:r>
            <a:r>
              <a:rPr lang="en-US" altLang="en-US" sz="2400" dirty="0" smtClean="0">
                <a:solidFill>
                  <a:schemeClr val="tx1"/>
                </a:solidFill>
              </a:rPr>
              <a:t>) </a:t>
            </a:r>
            <a:r>
              <a:rPr lang="en-US" altLang="en-US" sz="2400" dirty="0" smtClean="0">
                <a:solidFill>
                  <a:schemeClr val="tx1"/>
                </a:solidFill>
              </a:rPr>
              <a:t>Models</a:t>
            </a:r>
            <a:endParaRPr lang="en-US" altLang="en-US" sz="2400" dirty="0" smtClean="0">
              <a:solidFill>
                <a:schemeClr val="tx1"/>
              </a:solidFill>
            </a:endParaRPr>
          </a:p>
        </p:txBody>
      </p:sp>
      <p:sp>
        <p:nvSpPr>
          <p:cNvPr id="29703"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eaLnBrk="1" hangingPunct="1">
              <a:spcBef>
                <a:spcPct val="0"/>
              </a:spcBef>
              <a:buClrTx/>
              <a:buFontTx/>
              <a:buNone/>
            </a:pPr>
            <a:fld id="{1CAB5443-8605-49DE-BB33-C5984A29C34B}" type="slidenum">
              <a:rPr lang="en-US" altLang="en-US" sz="1000" smtClean="0">
                <a:solidFill>
                  <a:srgbClr val="FFFFFF"/>
                </a:solidFill>
                <a:latin typeface="Verdana" pitchFamily="34" charset="0"/>
              </a:rPr>
              <a:pPr eaLnBrk="1" hangingPunct="1">
                <a:spcBef>
                  <a:spcPct val="0"/>
                </a:spcBef>
                <a:buClrTx/>
                <a:buFontTx/>
                <a:buNone/>
              </a:pPr>
              <a:t>3</a:t>
            </a:fld>
            <a:endParaRPr lang="en-US" altLang="en-US" sz="1000" smtClean="0">
              <a:solidFill>
                <a:srgbClr val="FFFFFF"/>
              </a:solidFill>
              <a:latin typeface="Verdana" pitchFamily="34" charset="0"/>
            </a:endParaRPr>
          </a:p>
        </p:txBody>
      </p:sp>
      <p:sp>
        <p:nvSpPr>
          <p:cNvPr id="29704"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a:spcBef>
                <a:spcPct val="0"/>
              </a:spcBef>
              <a:buClrTx/>
              <a:buFontTx/>
              <a:buNone/>
            </a:pPr>
            <a:r>
              <a:rPr lang="en-US" altLang="en-US" sz="800" smtClean="0">
                <a:solidFill>
                  <a:srgbClr val="FFFFFF"/>
                </a:solidFill>
              </a:rPr>
              <a:t>Proprietary information of UnitedHealth Group.  Do not distribute or reproduce without express permission of UnitedHealth Group.</a:t>
            </a:r>
          </a:p>
        </p:txBody>
      </p:sp>
      <p:sp>
        <p:nvSpPr>
          <p:cNvPr id="29705" name="Rectangle 313"/>
          <p:cNvSpPr>
            <a:spLocks noChangeArrowheads="1"/>
          </p:cNvSpPr>
          <p:nvPr/>
        </p:nvSpPr>
        <p:spPr bwMode="auto">
          <a:xfrm>
            <a:off x="7312025" y="1700213"/>
            <a:ext cx="1030288" cy="584200"/>
          </a:xfrm>
          <a:prstGeom prst="rect">
            <a:avLst/>
          </a:prstGeom>
          <a:solidFill>
            <a:srgbClr val="9EAFC5"/>
          </a:solidFill>
          <a:ln w="12700">
            <a:solidFill>
              <a:schemeClr val="bg2"/>
            </a:solidFill>
            <a:round/>
            <a:headEnd/>
            <a:tailEnd/>
          </a:ln>
        </p:spPr>
        <p:txBody>
          <a:bodyPr wrap="none"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900" b="1">
                <a:solidFill>
                  <a:srgbClr val="FFFFFF"/>
                </a:solidFill>
                <a:cs typeface="Arial" charset="0"/>
              </a:rPr>
              <a:t>Capitation + PBC</a:t>
            </a:r>
          </a:p>
          <a:p>
            <a:pPr defTabSz="914400" eaLnBrk="1" hangingPunct="1"/>
            <a:r>
              <a:rPr lang="en-US" altLang="en-US" sz="900" b="1">
                <a:solidFill>
                  <a:srgbClr val="FFFFFF"/>
                </a:solidFill>
                <a:cs typeface="Arial" charset="0"/>
              </a:rPr>
              <a:t>Percent of</a:t>
            </a:r>
          </a:p>
          <a:p>
            <a:pPr defTabSz="914400" eaLnBrk="1" hangingPunct="1"/>
            <a:r>
              <a:rPr lang="en-US" altLang="en-US" sz="900" b="1">
                <a:solidFill>
                  <a:srgbClr val="FFFFFF"/>
                </a:solidFill>
                <a:cs typeface="Arial" charset="0"/>
              </a:rPr>
              <a:t> Premium</a:t>
            </a:r>
          </a:p>
        </p:txBody>
      </p:sp>
      <p:sp>
        <p:nvSpPr>
          <p:cNvPr id="29706" name="Rectangle 61"/>
          <p:cNvSpPr>
            <a:spLocks noChangeArrowheads="1"/>
          </p:cNvSpPr>
          <p:nvPr/>
        </p:nvSpPr>
        <p:spPr bwMode="auto">
          <a:xfrm rot="-5400000">
            <a:off x="-131763" y="3513138"/>
            <a:ext cx="19272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1400" b="1">
                <a:solidFill>
                  <a:srgbClr val="879196"/>
                </a:solidFill>
                <a:cs typeface="Arial" charset="0"/>
              </a:rPr>
              <a:t>Level of Financial Risk</a:t>
            </a:r>
          </a:p>
        </p:txBody>
      </p:sp>
      <p:sp>
        <p:nvSpPr>
          <p:cNvPr id="29707" name="Rectangle 62"/>
          <p:cNvSpPr>
            <a:spLocks noChangeArrowheads="1"/>
          </p:cNvSpPr>
          <p:nvPr/>
        </p:nvSpPr>
        <p:spPr bwMode="auto">
          <a:xfrm>
            <a:off x="2619375" y="6035675"/>
            <a:ext cx="4125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1400" b="1" dirty="0">
                <a:solidFill>
                  <a:srgbClr val="879196"/>
                </a:solidFill>
                <a:cs typeface="Arial" charset="0"/>
              </a:rPr>
              <a:t>Degree of Clinical Integration and Accountability</a:t>
            </a:r>
          </a:p>
        </p:txBody>
      </p:sp>
      <p:sp>
        <p:nvSpPr>
          <p:cNvPr id="16" name="Text Box 41"/>
          <p:cNvSpPr txBox="1">
            <a:spLocks noChangeArrowheads="1"/>
          </p:cNvSpPr>
          <p:nvPr/>
        </p:nvSpPr>
        <p:spPr bwMode="auto">
          <a:xfrm>
            <a:off x="5102225" y="4535488"/>
            <a:ext cx="2209800" cy="457200"/>
          </a:xfrm>
          <a:prstGeom prst="rect">
            <a:avLst/>
          </a:prstGeom>
          <a:noFill/>
          <a:ln w="12700" algn="ctr">
            <a:noFill/>
            <a:prstDash val="dash"/>
            <a:miter lim="800000"/>
            <a:headEnd/>
            <a:tailEnd/>
          </a:ln>
          <a:effectLst>
            <a:prstShdw prst="shdw17" dist="17961" dir="2700000">
              <a:schemeClr val="accent1">
                <a:gamma/>
                <a:shade val="60000"/>
                <a:invGamma/>
              </a:schemeClr>
            </a:prstShdw>
          </a:effectLst>
        </p:spPr>
        <p:txBody>
          <a:bodyPr>
            <a:spAutoFit/>
          </a:bodyPr>
          <a:lstStyle/>
          <a:p>
            <a:pPr algn="ctr">
              <a:spcBef>
                <a:spcPct val="50000"/>
              </a:spcBef>
              <a:defRPr/>
            </a:pPr>
            <a:r>
              <a:rPr lang="en-US" sz="1200" b="1" dirty="0">
                <a:solidFill>
                  <a:srgbClr val="DD6000"/>
                </a:solidFill>
                <a:ea typeface="ＭＳ Ｐゴシック"/>
              </a:rPr>
              <a:t>Accountable Care Programs</a:t>
            </a:r>
          </a:p>
        </p:txBody>
      </p:sp>
      <p:sp>
        <p:nvSpPr>
          <p:cNvPr id="29710" name="Rectangle 313"/>
          <p:cNvSpPr>
            <a:spLocks noChangeArrowheads="1"/>
          </p:cNvSpPr>
          <p:nvPr/>
        </p:nvSpPr>
        <p:spPr bwMode="auto">
          <a:xfrm>
            <a:off x="1169988" y="5192712"/>
            <a:ext cx="1052512" cy="557213"/>
          </a:xfrm>
          <a:prstGeom prst="rect">
            <a:avLst/>
          </a:prstGeom>
          <a:solidFill>
            <a:srgbClr val="9EAFC5"/>
          </a:solidFill>
          <a:ln w="12700">
            <a:solidFill>
              <a:schemeClr val="bg2"/>
            </a:solidFill>
            <a:round/>
            <a:headEnd/>
            <a:tailEnd/>
          </a:ln>
        </p:spPr>
        <p:txBody>
          <a:bodyPr wrap="none"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800" b="1" dirty="0">
                <a:solidFill>
                  <a:srgbClr val="FFFFFF"/>
                </a:solidFill>
                <a:cs typeface="Arial" charset="0"/>
              </a:rPr>
              <a:t>Fee-for-</a:t>
            </a:r>
            <a:br>
              <a:rPr lang="en-US" altLang="en-US" sz="800" b="1" dirty="0">
                <a:solidFill>
                  <a:srgbClr val="FFFFFF"/>
                </a:solidFill>
                <a:cs typeface="Arial" charset="0"/>
              </a:rPr>
            </a:br>
            <a:r>
              <a:rPr lang="en-US" altLang="en-US" sz="800" b="1" dirty="0">
                <a:solidFill>
                  <a:srgbClr val="FFFFFF"/>
                </a:solidFill>
                <a:cs typeface="Arial" charset="0"/>
              </a:rPr>
              <a:t>Service</a:t>
            </a:r>
            <a:endParaRPr lang="en-US" altLang="en-US" sz="1200" b="1" dirty="0">
              <a:solidFill>
                <a:srgbClr val="FFFFFF"/>
              </a:solidFill>
              <a:cs typeface="Arial" charset="0"/>
            </a:endParaRPr>
          </a:p>
        </p:txBody>
      </p:sp>
      <p:cxnSp>
        <p:nvCxnSpPr>
          <p:cNvPr id="29711" name="Straight Arrow Connector 7"/>
          <p:cNvCxnSpPr>
            <a:cxnSpLocks noChangeShapeType="1"/>
          </p:cNvCxnSpPr>
          <p:nvPr/>
        </p:nvCxnSpPr>
        <p:spPr bwMode="auto">
          <a:xfrm flipV="1">
            <a:off x="1027113" y="1755775"/>
            <a:ext cx="0" cy="4164013"/>
          </a:xfrm>
          <a:prstGeom prst="straightConnector1">
            <a:avLst/>
          </a:prstGeom>
          <a:noFill/>
          <a:ln w="12700" algn="ctr">
            <a:solidFill>
              <a:schemeClr val="bg2"/>
            </a:solidFill>
            <a:round/>
            <a:headEnd/>
            <a:tailEnd type="triangle" w="med" len="med"/>
          </a:ln>
          <a:extLst>
            <a:ext uri="{909E8E84-426E-40DD-AFC4-6F175D3DCCD1}">
              <a14:hiddenFill xmlns:a14="http://schemas.microsoft.com/office/drawing/2010/main">
                <a:noFill/>
              </a14:hiddenFill>
            </a:ext>
          </a:extLst>
        </p:spPr>
      </p:cxnSp>
      <p:cxnSp>
        <p:nvCxnSpPr>
          <p:cNvPr id="29712" name="Straight Arrow Connector 26"/>
          <p:cNvCxnSpPr>
            <a:cxnSpLocks noChangeShapeType="1"/>
          </p:cNvCxnSpPr>
          <p:nvPr/>
        </p:nvCxnSpPr>
        <p:spPr bwMode="auto">
          <a:xfrm>
            <a:off x="1027113" y="5911850"/>
            <a:ext cx="7364412" cy="0"/>
          </a:xfrm>
          <a:prstGeom prst="straightConnector1">
            <a:avLst/>
          </a:prstGeom>
          <a:noFill/>
          <a:ln w="12700" algn="ctr">
            <a:solidFill>
              <a:schemeClr val="bg2"/>
            </a:solidFill>
            <a:round/>
            <a:headEnd/>
            <a:tailEnd type="triangle" w="med" len="med"/>
          </a:ln>
          <a:extLst>
            <a:ext uri="{909E8E84-426E-40DD-AFC4-6F175D3DCCD1}">
              <a14:hiddenFill xmlns:a14="http://schemas.microsoft.com/office/drawing/2010/main">
                <a:noFill/>
              </a14:hiddenFill>
            </a:ext>
          </a:extLst>
        </p:spPr>
      </p:cxnSp>
      <p:sp>
        <p:nvSpPr>
          <p:cNvPr id="23" name="Rectangle 44"/>
          <p:cNvSpPr>
            <a:spLocks noChangeArrowheads="1"/>
          </p:cNvSpPr>
          <p:nvPr/>
        </p:nvSpPr>
        <p:spPr bwMode="auto">
          <a:xfrm>
            <a:off x="981075" y="1200150"/>
            <a:ext cx="7375525" cy="533400"/>
          </a:xfrm>
          <a:prstGeom prst="rect">
            <a:avLst/>
          </a:prstGeom>
          <a:solidFill>
            <a:schemeClr val="accent3">
              <a:alpha val="90195"/>
            </a:schemeClr>
          </a:solidFill>
          <a:ln w="9525">
            <a:noFill/>
            <a:miter lim="800000"/>
            <a:headEnd/>
            <a:tailEnd/>
          </a:ln>
        </p:spPr>
        <p:txBody>
          <a:bodyPr lIns="182880" rIns="182880" anchor="ctr"/>
          <a:lstStyle/>
          <a:p>
            <a:pPr algn="ctr" defTabSz="914400">
              <a:defRPr/>
            </a:pPr>
            <a:endParaRPr lang="en-US" sz="1000" dirty="0">
              <a:solidFill>
                <a:srgbClr val="FFFFFF"/>
              </a:solidFill>
              <a:ea typeface="ＭＳ Ｐゴシック"/>
            </a:endParaRPr>
          </a:p>
          <a:p>
            <a:pPr algn="ctr" defTabSz="914400">
              <a:defRPr/>
            </a:pPr>
            <a:r>
              <a:rPr lang="en-US" sz="1000" dirty="0">
                <a:solidFill>
                  <a:srgbClr val="FFFFFF"/>
                </a:solidFill>
                <a:ea typeface="ＭＳ Ｐゴシック"/>
              </a:rPr>
              <a:t>OUR SUITE OF VALUE-BASED PAYMENT MODELS SPAN THE CLINICAL INTEGRATION AND REIMBURSEMENT RISK CONTINUUM. </a:t>
            </a:r>
            <a:r>
              <a:rPr lang="en-US" sz="1000" b="1" i="1" u="sng" dirty="0">
                <a:solidFill>
                  <a:srgbClr val="FFFFFF"/>
                </a:solidFill>
                <a:ea typeface="ＭＳ Ｐゴシック"/>
              </a:rPr>
              <a:t>WE  MEET PROVIDERS WHERE THEY ARE </a:t>
            </a:r>
            <a:r>
              <a:rPr lang="en-US" sz="1000" dirty="0">
                <a:solidFill>
                  <a:srgbClr val="FFFFFF"/>
                </a:solidFill>
                <a:ea typeface="ＭＳ Ｐゴシック"/>
              </a:rPr>
              <a:t>- ALIGNING OUR VALUE-BASED PAYMENT MODELS WITH THEIR OPERATIONAL SOPHISTICATION AND READINESS TO ACCEPT RISK.</a:t>
            </a:r>
          </a:p>
          <a:p>
            <a:pPr algn="ctr" defTabSz="914400">
              <a:defRPr/>
            </a:pPr>
            <a:endParaRPr lang="en-US" sz="1000" dirty="0">
              <a:solidFill>
                <a:srgbClr val="FFFFFF"/>
              </a:solidFill>
              <a:ea typeface="ＭＳ Ｐゴシック"/>
            </a:endParaRPr>
          </a:p>
        </p:txBody>
      </p:sp>
      <p:sp>
        <p:nvSpPr>
          <p:cNvPr id="29714" name="Rectangle 313"/>
          <p:cNvSpPr>
            <a:spLocks noChangeArrowheads="1"/>
          </p:cNvSpPr>
          <p:nvPr/>
        </p:nvSpPr>
        <p:spPr bwMode="auto">
          <a:xfrm>
            <a:off x="2222500" y="4638675"/>
            <a:ext cx="1025525" cy="554037"/>
          </a:xfrm>
          <a:prstGeom prst="rect">
            <a:avLst/>
          </a:prstGeom>
          <a:solidFill>
            <a:srgbClr val="00535F"/>
          </a:solidFill>
          <a:ln w="12700">
            <a:solidFill>
              <a:schemeClr val="bg2"/>
            </a:solidFill>
            <a:round/>
            <a:headEnd/>
            <a:tailEnd/>
          </a:ln>
        </p:spPr>
        <p:txBody>
          <a:bodyPr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800" b="1" dirty="0">
                <a:solidFill>
                  <a:srgbClr val="FFFFFF"/>
                </a:solidFill>
                <a:cs typeface="Arial" charset="0"/>
              </a:rPr>
              <a:t>Basic Quality </a:t>
            </a:r>
            <a:r>
              <a:rPr lang="en-US" altLang="en-US" sz="800" b="1" dirty="0" smtClean="0">
                <a:solidFill>
                  <a:srgbClr val="FFFFFF"/>
                </a:solidFill>
                <a:cs typeface="Arial" charset="0"/>
              </a:rPr>
              <a:t>Model / CP </a:t>
            </a:r>
            <a:r>
              <a:rPr lang="en-US" altLang="en-US" sz="800" b="1" dirty="0" err="1" smtClean="0">
                <a:solidFill>
                  <a:srgbClr val="FFFFFF"/>
                </a:solidFill>
                <a:cs typeface="Arial" charset="0"/>
              </a:rPr>
              <a:t>PCPi</a:t>
            </a:r>
            <a:endParaRPr lang="en-US" altLang="en-US" sz="800" b="1" dirty="0" smtClean="0">
              <a:solidFill>
                <a:srgbClr val="FFFFFF"/>
              </a:solidFill>
              <a:cs typeface="Arial" charset="0"/>
            </a:endParaRPr>
          </a:p>
        </p:txBody>
      </p:sp>
      <p:sp>
        <p:nvSpPr>
          <p:cNvPr id="29715" name="Rectangle 313"/>
          <p:cNvSpPr>
            <a:spLocks noChangeArrowheads="1"/>
          </p:cNvSpPr>
          <p:nvPr/>
        </p:nvSpPr>
        <p:spPr bwMode="auto">
          <a:xfrm>
            <a:off x="5289550" y="2870200"/>
            <a:ext cx="1020762" cy="585788"/>
          </a:xfrm>
          <a:prstGeom prst="rect">
            <a:avLst/>
          </a:prstGeom>
          <a:solidFill>
            <a:schemeClr val="accent2"/>
          </a:solidFill>
          <a:ln w="12700">
            <a:solidFill>
              <a:schemeClr val="bg2"/>
            </a:solidFill>
            <a:round/>
            <a:headEnd/>
            <a:tailEnd/>
          </a:ln>
        </p:spPr>
        <p:txBody>
          <a:bodyPr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800" b="1" dirty="0">
                <a:solidFill>
                  <a:srgbClr val="FFFFFF"/>
                </a:solidFill>
                <a:cs typeface="Arial" charset="0"/>
              </a:rPr>
              <a:t>Quality Shared Savings </a:t>
            </a:r>
            <a:r>
              <a:rPr lang="en-US" altLang="en-US" sz="800" b="1" dirty="0" smtClean="0">
                <a:solidFill>
                  <a:srgbClr val="FFFFFF"/>
                </a:solidFill>
                <a:cs typeface="Arial" charset="0"/>
              </a:rPr>
              <a:t>Model</a:t>
            </a:r>
            <a:endParaRPr lang="en-US" altLang="en-US" sz="800" b="1" dirty="0">
              <a:solidFill>
                <a:srgbClr val="FFFFFF"/>
              </a:solidFill>
              <a:cs typeface="Arial" charset="0"/>
            </a:endParaRPr>
          </a:p>
        </p:txBody>
      </p:sp>
      <p:sp>
        <p:nvSpPr>
          <p:cNvPr id="29716" name="Rectangle 313"/>
          <p:cNvSpPr>
            <a:spLocks noChangeArrowheads="1"/>
          </p:cNvSpPr>
          <p:nvPr/>
        </p:nvSpPr>
        <p:spPr bwMode="auto">
          <a:xfrm>
            <a:off x="6310312" y="2284413"/>
            <a:ext cx="1004888" cy="585787"/>
          </a:xfrm>
          <a:prstGeom prst="rect">
            <a:avLst/>
          </a:prstGeom>
          <a:solidFill>
            <a:srgbClr val="DD6000"/>
          </a:solidFill>
          <a:ln w="12700">
            <a:solidFill>
              <a:schemeClr val="bg2"/>
            </a:solidFill>
            <a:round/>
            <a:headEnd/>
            <a:tailEnd/>
          </a:ln>
        </p:spPr>
        <p:txBody>
          <a:bodyPr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800" b="1" dirty="0">
                <a:solidFill>
                  <a:srgbClr val="FFFFFF"/>
                </a:solidFill>
                <a:cs typeface="Arial" charset="0"/>
              </a:rPr>
              <a:t>Accountable Care Shared Savings BCR or </a:t>
            </a:r>
            <a:r>
              <a:rPr lang="en-US" altLang="en-US" sz="800" b="1" dirty="0" smtClean="0">
                <a:solidFill>
                  <a:srgbClr val="FFFFFF"/>
                </a:solidFill>
                <a:cs typeface="Arial" charset="0"/>
              </a:rPr>
              <a:t>PMPM</a:t>
            </a:r>
            <a:endParaRPr lang="en-US" altLang="en-US" sz="800" b="1" dirty="0">
              <a:solidFill>
                <a:srgbClr val="FFFFFF"/>
              </a:solidFill>
              <a:cs typeface="Arial" charset="0"/>
            </a:endParaRPr>
          </a:p>
        </p:txBody>
      </p:sp>
      <p:sp>
        <p:nvSpPr>
          <p:cNvPr id="29717" name="Rectangle 313"/>
          <p:cNvSpPr>
            <a:spLocks noChangeArrowheads="1"/>
          </p:cNvSpPr>
          <p:nvPr/>
        </p:nvSpPr>
        <p:spPr bwMode="auto">
          <a:xfrm>
            <a:off x="3248026" y="4052888"/>
            <a:ext cx="1025524" cy="585787"/>
          </a:xfrm>
          <a:prstGeom prst="rect">
            <a:avLst/>
          </a:prstGeom>
          <a:solidFill>
            <a:srgbClr val="00535F"/>
          </a:solidFill>
          <a:ln w="12700">
            <a:solidFill>
              <a:schemeClr val="bg2"/>
            </a:solidFill>
            <a:round/>
            <a:headEnd/>
            <a:tailEnd/>
          </a:ln>
        </p:spPr>
        <p:txBody>
          <a:bodyPr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800" b="1" dirty="0">
                <a:solidFill>
                  <a:srgbClr val="FFFFFF"/>
                </a:solidFill>
                <a:cs typeface="Arial" charset="0"/>
              </a:rPr>
              <a:t>Hospital </a:t>
            </a:r>
            <a:r>
              <a:rPr lang="en-US" altLang="en-US" sz="800" b="1" dirty="0" smtClean="0">
                <a:solidFill>
                  <a:srgbClr val="FFFFFF"/>
                </a:solidFill>
                <a:cs typeface="Arial" charset="0"/>
              </a:rPr>
              <a:t>PBC</a:t>
            </a:r>
            <a:endParaRPr lang="en-US" altLang="en-US" sz="800" b="1" dirty="0">
              <a:solidFill>
                <a:srgbClr val="FFFFFF"/>
              </a:solidFill>
              <a:cs typeface="Arial" charset="0"/>
            </a:endParaRPr>
          </a:p>
        </p:txBody>
      </p:sp>
      <p:sp>
        <p:nvSpPr>
          <p:cNvPr id="29718" name="Rectangle 313"/>
          <p:cNvSpPr>
            <a:spLocks noChangeArrowheads="1"/>
          </p:cNvSpPr>
          <p:nvPr/>
        </p:nvSpPr>
        <p:spPr bwMode="auto">
          <a:xfrm>
            <a:off x="4273550" y="3455988"/>
            <a:ext cx="1016000" cy="596900"/>
          </a:xfrm>
          <a:prstGeom prst="rect">
            <a:avLst/>
          </a:prstGeom>
          <a:solidFill>
            <a:schemeClr val="accent2"/>
          </a:solidFill>
          <a:ln w="12700">
            <a:solidFill>
              <a:schemeClr val="bg2"/>
            </a:solidFill>
            <a:round/>
            <a:headEnd/>
            <a:tailEnd/>
          </a:ln>
        </p:spPr>
        <p:txBody>
          <a:bodyPr lIns="0" tIns="0" rIns="0" bIns="0" anchor="ctr"/>
          <a:lstStyle/>
          <a:p>
            <a:pPr algn="ctr" defTabSz="914400"/>
            <a:r>
              <a:rPr lang="en-US" altLang="en-US" sz="800" b="1" dirty="0">
                <a:solidFill>
                  <a:srgbClr val="FFFFFF"/>
                </a:solidFill>
                <a:cs typeface="Arial" charset="0"/>
              </a:rPr>
              <a:t>Pediatric Model</a:t>
            </a:r>
          </a:p>
        </p:txBody>
      </p:sp>
      <p:sp>
        <p:nvSpPr>
          <p:cNvPr id="29719" name="Rectangle 44"/>
          <p:cNvSpPr>
            <a:spLocks noChangeArrowheads="1"/>
          </p:cNvSpPr>
          <p:nvPr/>
        </p:nvSpPr>
        <p:spPr bwMode="auto">
          <a:xfrm>
            <a:off x="966788" y="1190625"/>
            <a:ext cx="7375525" cy="533400"/>
          </a:xfrm>
          <a:prstGeom prst="rect">
            <a:avLst/>
          </a:prstGeom>
          <a:solidFill>
            <a:schemeClr val="tx1">
              <a:alpha val="9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rIns="18288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endParaRPr lang="en-US" altLang="en-US" sz="1000" dirty="0">
              <a:solidFill>
                <a:srgbClr val="FFFFFF"/>
              </a:solidFill>
            </a:endParaRPr>
          </a:p>
          <a:p>
            <a:pPr defTabSz="914400" eaLnBrk="1" hangingPunct="1"/>
            <a:r>
              <a:rPr lang="en-US" altLang="en-US" sz="1000" dirty="0">
                <a:solidFill>
                  <a:srgbClr val="FFFFFF"/>
                </a:solidFill>
              </a:rPr>
              <a:t>OUR SUITE OF VALUE-BASED </a:t>
            </a:r>
            <a:r>
              <a:rPr lang="en-US" altLang="en-US" sz="1000" dirty="0" smtClean="0">
                <a:solidFill>
                  <a:srgbClr val="FFFFFF"/>
                </a:solidFill>
              </a:rPr>
              <a:t>COMPENSATION MODELS </a:t>
            </a:r>
            <a:r>
              <a:rPr lang="en-US" altLang="en-US" sz="1000" dirty="0">
                <a:solidFill>
                  <a:srgbClr val="FFFFFF"/>
                </a:solidFill>
              </a:rPr>
              <a:t>SPAN THE CLINICAL INTEGRATION AND REIMBURSEMENT RISK CONTINUUM. </a:t>
            </a:r>
            <a:r>
              <a:rPr lang="en-US" altLang="en-US" sz="1000" b="1" i="1" u="sng" dirty="0">
                <a:solidFill>
                  <a:srgbClr val="FFFFFF"/>
                </a:solidFill>
              </a:rPr>
              <a:t>WE  MEET PROVIDERS WHERE THEY ARE </a:t>
            </a:r>
            <a:r>
              <a:rPr lang="en-US" altLang="en-US" sz="1000" dirty="0">
                <a:solidFill>
                  <a:srgbClr val="FFFFFF"/>
                </a:solidFill>
              </a:rPr>
              <a:t>- ALIGNING OUR VALUE-BASED PAYMENT MODELS WITH THEIR OPERATIONAL SOPHISTICATION AND READINESS TO ACCEPT RISK.</a:t>
            </a:r>
          </a:p>
          <a:p>
            <a:pPr defTabSz="914400" eaLnBrk="1" hangingPunct="1"/>
            <a:endParaRPr lang="en-US" altLang="en-US" sz="1000" dirty="0">
              <a:solidFill>
                <a:srgbClr val="FFFFFF"/>
              </a:solidFill>
            </a:endParaRPr>
          </a:p>
        </p:txBody>
      </p:sp>
      <p:sp>
        <p:nvSpPr>
          <p:cNvPr id="29720" name="Footer Placeholder 4"/>
          <p:cNvSpPr txBox="1">
            <a:spLocks noGrp="1"/>
          </p:cNvSpPr>
          <p:nvPr/>
        </p:nvSpPr>
        <p:spPr bwMode="auto">
          <a:xfrm>
            <a:off x="247650" y="6342063"/>
            <a:ext cx="61499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a:spcBef>
                <a:spcPct val="0"/>
              </a:spcBef>
              <a:buClrTx/>
              <a:buFontTx/>
              <a:buNone/>
            </a:pPr>
            <a:r>
              <a:rPr lang="en-US" altLang="en-US" sz="800">
                <a:solidFill>
                  <a:srgbClr val="879196"/>
                </a:solidFill>
              </a:rPr>
              <a:t>Proprietary Information of UnitedHealth Group.  Do not distribute or reproduce without express permission of UnitedHealth Group.</a:t>
            </a:r>
          </a:p>
        </p:txBody>
      </p:sp>
      <p:cxnSp>
        <p:nvCxnSpPr>
          <p:cNvPr id="29721" name="Straight Connector 2"/>
          <p:cNvCxnSpPr>
            <a:cxnSpLocks noChangeShapeType="1"/>
          </p:cNvCxnSpPr>
          <p:nvPr/>
        </p:nvCxnSpPr>
        <p:spPr bwMode="auto">
          <a:xfrm>
            <a:off x="8342313" y="2274888"/>
            <a:ext cx="14287" cy="3467100"/>
          </a:xfrm>
          <a:prstGeom prst="line">
            <a:avLst/>
          </a:prstGeom>
          <a:noFill/>
          <a:ln w="9525" algn="ctr">
            <a:solidFill>
              <a:schemeClr val="bg2"/>
            </a:solidFill>
            <a:round/>
            <a:headEnd/>
            <a:tailEnd/>
          </a:ln>
          <a:extLst>
            <a:ext uri="{909E8E84-426E-40DD-AFC4-6F175D3DCCD1}">
              <a14:hiddenFill xmlns:a14="http://schemas.microsoft.com/office/drawing/2010/main">
                <a:noFill/>
              </a14:hiddenFill>
            </a:ext>
          </a:extLst>
        </p:spPr>
      </p:cxnSp>
      <p:cxnSp>
        <p:nvCxnSpPr>
          <p:cNvPr id="29722" name="Straight Connector 4"/>
          <p:cNvCxnSpPr>
            <a:cxnSpLocks noChangeShapeType="1"/>
          </p:cNvCxnSpPr>
          <p:nvPr/>
        </p:nvCxnSpPr>
        <p:spPr bwMode="auto">
          <a:xfrm flipV="1">
            <a:off x="1169988" y="5740401"/>
            <a:ext cx="7186612" cy="3174"/>
          </a:xfrm>
          <a:prstGeom prst="line">
            <a:avLst/>
          </a:prstGeom>
          <a:noFill/>
          <a:ln w="9525" algn="ctr">
            <a:solidFill>
              <a:schemeClr val="bg2"/>
            </a:solidFill>
            <a:round/>
            <a:headEnd/>
            <a:tailEnd/>
          </a:ln>
          <a:extLst>
            <a:ext uri="{909E8E84-426E-40DD-AFC4-6F175D3DCCD1}">
              <a14:hiddenFill xmlns:a14="http://schemas.microsoft.com/office/drawing/2010/main">
                <a:noFill/>
              </a14:hiddenFill>
            </a:ext>
          </a:extLst>
        </p:spPr>
      </p:cxnSp>
      <p:sp>
        <p:nvSpPr>
          <p:cNvPr id="29" name="Rectangle 12"/>
          <p:cNvSpPr>
            <a:spLocks noChangeArrowheads="1"/>
          </p:cNvSpPr>
          <p:nvPr/>
        </p:nvSpPr>
        <p:spPr bwMode="auto">
          <a:xfrm>
            <a:off x="2222499" y="5189537"/>
            <a:ext cx="1025525" cy="550070"/>
          </a:xfrm>
          <a:prstGeom prst="rect">
            <a:avLst/>
          </a:prstGeom>
          <a:solidFill>
            <a:srgbClr val="00535F">
              <a:alpha val="40000"/>
            </a:srgbClr>
          </a:solidFill>
          <a:ln w="12700">
            <a:noFill/>
            <a:round/>
            <a:headEnd/>
            <a:tailEnd/>
          </a:ln>
          <a:extLst/>
        </p:spPr>
        <p:txBody>
          <a:bodyPr wrap="none" lIns="0" tIns="0" rIns="0" bIns="0" anchor="ctr"/>
          <a:lstStyle/>
          <a:p>
            <a:pPr algn="ctr" defTabSz="914400"/>
            <a:r>
              <a:rPr lang="en-US" altLang="en-US" sz="1000" b="1" dirty="0" smtClean="0">
                <a:solidFill>
                  <a:srgbClr val="FFFFFF"/>
                </a:solidFill>
                <a:cs typeface="Arial" charset="0"/>
              </a:rPr>
              <a:t>Quality PBC</a:t>
            </a:r>
          </a:p>
          <a:p>
            <a:pPr algn="ctr" defTabSz="914400"/>
            <a:endParaRPr lang="en-US" altLang="en-US" sz="1000" b="1" dirty="0">
              <a:solidFill>
                <a:srgbClr val="FFFFFF"/>
              </a:solidFill>
              <a:cs typeface="Arial" charset="0"/>
            </a:endParaRPr>
          </a:p>
        </p:txBody>
      </p:sp>
      <p:sp>
        <p:nvSpPr>
          <p:cNvPr id="28" name="Rectangle 12"/>
          <p:cNvSpPr>
            <a:spLocks noChangeArrowheads="1"/>
          </p:cNvSpPr>
          <p:nvPr/>
        </p:nvSpPr>
        <p:spPr bwMode="auto">
          <a:xfrm>
            <a:off x="3248024" y="4638675"/>
            <a:ext cx="1025526" cy="1101725"/>
          </a:xfrm>
          <a:prstGeom prst="rect">
            <a:avLst/>
          </a:prstGeom>
          <a:solidFill>
            <a:srgbClr val="00535F">
              <a:alpha val="40000"/>
            </a:srgbClr>
          </a:solidFill>
          <a:ln w="12700">
            <a:noFill/>
            <a:round/>
            <a:headEnd/>
            <a:tailEnd/>
          </a:ln>
          <a:extLst/>
        </p:spPr>
        <p:txBody>
          <a:bodyPr wrap="none" lIns="0" tIns="0" rIns="0" bIns="0" anchor="ctr"/>
          <a:lstStyle/>
          <a:p>
            <a:pPr algn="ctr" defTabSz="914400"/>
            <a:r>
              <a:rPr lang="en-US" sz="1000" b="1" dirty="0">
                <a:solidFill>
                  <a:srgbClr val="FFFFFF"/>
                </a:solidFill>
                <a:cs typeface="Arial" charset="0"/>
              </a:rPr>
              <a:t>Cost Efficiency </a:t>
            </a:r>
            <a:endParaRPr lang="en-US" sz="1000" b="1" dirty="0" smtClean="0">
              <a:solidFill>
                <a:srgbClr val="FFFFFF"/>
              </a:solidFill>
              <a:cs typeface="Arial" charset="0"/>
            </a:endParaRPr>
          </a:p>
          <a:p>
            <a:pPr algn="ctr" defTabSz="914400"/>
            <a:r>
              <a:rPr lang="en-US" sz="1000" b="1" dirty="0" smtClean="0">
                <a:solidFill>
                  <a:srgbClr val="FFFFFF"/>
                </a:solidFill>
                <a:cs typeface="Arial" charset="0"/>
              </a:rPr>
              <a:t>/ </a:t>
            </a:r>
            <a:r>
              <a:rPr lang="en-US" sz="1000" b="1" dirty="0">
                <a:solidFill>
                  <a:srgbClr val="FFFFFF"/>
                </a:solidFill>
                <a:cs typeface="Arial" charset="0"/>
              </a:rPr>
              <a:t>Quality PBC</a:t>
            </a:r>
            <a:endParaRPr lang="en-US" altLang="en-US" sz="1000" b="1" dirty="0">
              <a:solidFill>
                <a:srgbClr val="FFFFFF"/>
              </a:solidFill>
              <a:cs typeface="Arial" charset="0"/>
            </a:endParaRPr>
          </a:p>
        </p:txBody>
      </p:sp>
      <p:sp>
        <p:nvSpPr>
          <p:cNvPr id="2" name="TextBox 1"/>
          <p:cNvSpPr txBox="1"/>
          <p:nvPr/>
        </p:nvSpPr>
        <p:spPr>
          <a:xfrm>
            <a:off x="2222500" y="5493386"/>
            <a:ext cx="2428876" cy="246221"/>
          </a:xfrm>
          <a:prstGeom prst="rect">
            <a:avLst/>
          </a:prstGeom>
          <a:noFill/>
          <a:ln>
            <a:noFill/>
          </a:ln>
        </p:spPr>
        <p:txBody>
          <a:bodyPr wrap="square" rtlCol="0">
            <a:spAutoFit/>
          </a:bodyPr>
          <a:lstStyle/>
          <a:p>
            <a:r>
              <a:rPr lang="en-US" sz="1000" b="1" dirty="0" smtClean="0">
                <a:solidFill>
                  <a:schemeClr val="bg1">
                    <a:lumMod val="50000"/>
                  </a:schemeClr>
                </a:solidFill>
              </a:rPr>
              <a:t>Performance Based Contracts</a:t>
            </a:r>
            <a:endParaRPr lang="en-US" sz="1000" b="1" dirty="0">
              <a:solidFill>
                <a:schemeClr val="bg1">
                  <a:lumMod val="50000"/>
                </a:schemeClr>
              </a:solidFill>
            </a:endParaRPr>
          </a:p>
        </p:txBody>
      </p:sp>
      <p:cxnSp>
        <p:nvCxnSpPr>
          <p:cNvPr id="32" name="Straight Connector 31"/>
          <p:cNvCxnSpPr/>
          <p:nvPr/>
        </p:nvCxnSpPr>
        <p:spPr bwMode="auto">
          <a:xfrm>
            <a:off x="2222500" y="5745162"/>
            <a:ext cx="2051051" cy="1"/>
          </a:xfrm>
          <a:prstGeom prst="line">
            <a:avLst/>
          </a:prstGeom>
          <a:solidFill>
            <a:schemeClr val="accent1"/>
          </a:solidFill>
          <a:ln w="9525" cap="flat" cmpd="sng" algn="ctr">
            <a:solidFill>
              <a:schemeClr val="bg2"/>
            </a:solidFill>
            <a:prstDash val="solid"/>
            <a:round/>
            <a:headEnd type="none" w="med" len="med"/>
            <a:tailEnd type="none" w="med" len="med"/>
          </a:ln>
          <a:effectLst/>
        </p:spPr>
      </p:cxnSp>
      <p:cxnSp>
        <p:nvCxnSpPr>
          <p:cNvPr id="34" name="Straight Connector 33"/>
          <p:cNvCxnSpPr/>
          <p:nvPr/>
        </p:nvCxnSpPr>
        <p:spPr bwMode="auto">
          <a:xfrm flipV="1">
            <a:off x="2222499" y="5739607"/>
            <a:ext cx="6134101" cy="10320"/>
          </a:xfrm>
          <a:prstGeom prst="line">
            <a:avLst/>
          </a:prstGeom>
          <a:solidFill>
            <a:schemeClr val="accent1"/>
          </a:solidFill>
          <a:ln w="9525" cap="flat" cmpd="sng" algn="ctr">
            <a:solidFill>
              <a:schemeClr val="bg2"/>
            </a:solidFill>
            <a:prstDash val="solid"/>
            <a:round/>
            <a:headEnd type="none" w="med" len="med"/>
            <a:tailEnd type="none" w="med" len="med"/>
          </a:ln>
          <a:effectLst/>
        </p:spPr>
      </p:cxnSp>
      <p:cxnSp>
        <p:nvCxnSpPr>
          <p:cNvPr id="12" name="Straight Connector 11"/>
          <p:cNvCxnSpPr/>
          <p:nvPr/>
        </p:nvCxnSpPr>
        <p:spPr bwMode="auto">
          <a:xfrm>
            <a:off x="4273550" y="4638675"/>
            <a:ext cx="1" cy="1104900"/>
          </a:xfrm>
          <a:prstGeom prst="line">
            <a:avLst/>
          </a:prstGeom>
          <a:solidFill>
            <a:schemeClr val="accent1"/>
          </a:solidFill>
          <a:ln w="9525" cap="flat" cmpd="sng" algn="ctr">
            <a:solidFill>
              <a:schemeClr val="bg2"/>
            </a:solidFill>
            <a:prstDash val="solid"/>
            <a:round/>
            <a:headEnd type="none" w="med" len="med"/>
            <a:tailEnd type="none" w="med" len="med"/>
          </a:ln>
          <a:effectLst/>
        </p:spPr>
      </p:cxnSp>
    </p:spTree>
    <p:extLst>
      <p:ext uri="{BB962C8B-B14F-4D97-AF65-F5344CB8AC3E}">
        <p14:creationId xmlns:p14="http://schemas.microsoft.com/office/powerpoint/2010/main" val="304866217"/>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Terms</a:t>
            </a:r>
            <a:endParaRPr lang="en-US" dirty="0"/>
          </a:p>
        </p:txBody>
      </p:sp>
      <p:sp>
        <p:nvSpPr>
          <p:cNvPr id="3" name="Slide Number Placeholder 2"/>
          <p:cNvSpPr>
            <a:spLocks noGrp="1"/>
          </p:cNvSpPr>
          <p:nvPr>
            <p:ph type="sldNum" sz="quarter" idx="10"/>
          </p:nvPr>
        </p:nvSpPr>
        <p:spPr/>
        <p:txBody>
          <a:bodyPr/>
          <a:lstStyle/>
          <a:p>
            <a:pPr>
              <a:defRPr/>
            </a:pPr>
            <a:fld id="{4D37BDE6-EDCB-4D98-A602-1635255B5F2A}" type="slidenum">
              <a:rPr lang="en-US" smtClean="0"/>
              <a:pPr>
                <a:defRPr/>
              </a:pPr>
              <a:t>4</a:t>
            </a:fld>
            <a:endParaRPr lang="en-US"/>
          </a:p>
        </p:txBody>
      </p:sp>
      <p:sp>
        <p:nvSpPr>
          <p:cNvPr id="4" name="Footer Placeholder 3"/>
          <p:cNvSpPr>
            <a:spLocks noGrp="1"/>
          </p:cNvSpPr>
          <p:nvPr>
            <p:ph type="ftr" sz="quarter" idx="11"/>
          </p:nvPr>
        </p:nvSpPr>
        <p:spPr/>
        <p:txBody>
          <a:bodyPr/>
          <a:lstStyle/>
          <a:p>
            <a:pPr>
              <a:defRPr/>
            </a:pPr>
            <a:r>
              <a:rPr lang="en-US" smtClean="0"/>
              <a:t>Proprietary Information of UnitedHealth Group.  Do not distribute or reproduce without express permission of UnitedHealth Group.</a:t>
            </a:r>
            <a:endParaRPr lang="en-US" dirty="0"/>
          </a:p>
        </p:txBody>
      </p:sp>
      <p:sp>
        <p:nvSpPr>
          <p:cNvPr id="5" name="TextBox 4"/>
          <p:cNvSpPr txBox="1"/>
          <p:nvPr/>
        </p:nvSpPr>
        <p:spPr>
          <a:xfrm>
            <a:off x="561179" y="1661656"/>
            <a:ext cx="7685087" cy="4524315"/>
          </a:xfrm>
          <a:prstGeom prst="rect">
            <a:avLst/>
          </a:prstGeom>
          <a:noFill/>
        </p:spPr>
        <p:txBody>
          <a:bodyPr wrap="square" rtlCol="0">
            <a:spAutoFit/>
          </a:bodyPr>
          <a:lstStyle/>
          <a:p>
            <a:pPr marL="457200" indent="-457200">
              <a:buClr>
                <a:srgbClr val="00B050"/>
              </a:buClr>
              <a:buFont typeface="Wingdings" panose="05000000000000000000" pitchFamily="2" charset="2"/>
              <a:buChar char="ü"/>
              <a:defRPr/>
            </a:pPr>
            <a:r>
              <a:rPr lang="en-US" sz="2400" b="1" dirty="0">
                <a:solidFill>
                  <a:schemeClr val="tx1"/>
                </a:solidFill>
                <a:latin typeface="+mj-lt"/>
                <a:ea typeface="+mj-ea"/>
                <a:cs typeface="Arial" pitchFamily="34" charset="0"/>
              </a:rPr>
              <a:t>Attributed Membership </a:t>
            </a:r>
            <a:r>
              <a:rPr lang="en-US" sz="2400" dirty="0">
                <a:solidFill>
                  <a:schemeClr val="tx1"/>
                </a:solidFill>
                <a:latin typeface="+mj-lt"/>
                <a:ea typeface="+mj-ea"/>
                <a:cs typeface="Arial" pitchFamily="34" charset="0"/>
              </a:rPr>
              <a:t>– Patients who routinely see a PCP for healthcare </a:t>
            </a:r>
            <a:r>
              <a:rPr lang="en-US" sz="2400" dirty="0" smtClean="0">
                <a:solidFill>
                  <a:schemeClr val="tx1"/>
                </a:solidFill>
                <a:latin typeface="+mj-lt"/>
                <a:ea typeface="+mj-ea"/>
                <a:cs typeface="Arial" pitchFamily="34" charset="0"/>
              </a:rPr>
              <a:t>needs.  Attribution is based on claims activity</a:t>
            </a:r>
          </a:p>
          <a:p>
            <a:pPr>
              <a:buClr>
                <a:srgbClr val="00B050"/>
              </a:buClr>
              <a:defRPr/>
            </a:pPr>
            <a:endParaRPr lang="en-US" sz="2400" dirty="0">
              <a:solidFill>
                <a:schemeClr val="tx1"/>
              </a:solidFill>
              <a:latin typeface="+mj-lt"/>
              <a:ea typeface="+mj-ea"/>
              <a:cs typeface="Arial" pitchFamily="34" charset="0"/>
            </a:endParaRPr>
          </a:p>
          <a:p>
            <a:pPr marL="457200" indent="-457200">
              <a:buClr>
                <a:srgbClr val="00B050"/>
              </a:buClr>
              <a:buFont typeface="Wingdings" panose="05000000000000000000" pitchFamily="2" charset="2"/>
              <a:buChar char="ü"/>
              <a:defRPr/>
            </a:pPr>
            <a:r>
              <a:rPr lang="en-US" sz="2400" b="1" dirty="0" smtClean="0">
                <a:solidFill>
                  <a:schemeClr val="tx1"/>
                </a:solidFill>
                <a:latin typeface="+mj-lt"/>
                <a:ea typeface="+mj-ea"/>
                <a:cs typeface="Arial" pitchFamily="34" charset="0"/>
              </a:rPr>
              <a:t>Assigned Membership </a:t>
            </a:r>
            <a:r>
              <a:rPr lang="en-US" sz="2400" dirty="0" smtClean="0">
                <a:solidFill>
                  <a:schemeClr val="tx1"/>
                </a:solidFill>
                <a:latin typeface="+mj-lt"/>
                <a:ea typeface="+mj-ea"/>
                <a:cs typeface="Arial" pitchFamily="34" charset="0"/>
              </a:rPr>
              <a:t>– Patients who are assigned to a particular provider who should serve as their primary care provider (PCP).  Assignment is based on engagement</a:t>
            </a:r>
            <a:endParaRPr lang="en-US" sz="2400" b="1" dirty="0">
              <a:solidFill>
                <a:schemeClr val="tx1"/>
              </a:solidFill>
              <a:latin typeface="+mj-lt"/>
              <a:ea typeface="+mj-ea"/>
              <a:cs typeface="Arial" pitchFamily="34" charset="0"/>
            </a:endParaRPr>
          </a:p>
          <a:p>
            <a:pPr>
              <a:buClr>
                <a:srgbClr val="00B050"/>
              </a:buClr>
              <a:defRPr/>
            </a:pPr>
            <a:endParaRPr lang="en-US" sz="2400" dirty="0" smtClean="0">
              <a:solidFill>
                <a:schemeClr val="tx1"/>
              </a:solidFill>
              <a:latin typeface="+mj-lt"/>
              <a:ea typeface="+mj-ea"/>
              <a:cs typeface="Arial" pitchFamily="34" charset="0"/>
            </a:endParaRPr>
          </a:p>
          <a:p>
            <a:pPr>
              <a:buClr>
                <a:srgbClr val="00B050"/>
              </a:buClr>
              <a:defRPr/>
            </a:pPr>
            <a:endParaRPr lang="en-US" sz="2400" dirty="0">
              <a:solidFill>
                <a:schemeClr val="tx1"/>
              </a:solidFill>
              <a:latin typeface="+mj-lt"/>
              <a:ea typeface="+mj-ea"/>
              <a:cs typeface="Arial" pitchFamily="34" charset="0"/>
            </a:endParaRPr>
          </a:p>
          <a:p>
            <a:pPr algn="ctr">
              <a:buClr>
                <a:srgbClr val="00B050"/>
              </a:buClr>
              <a:defRPr/>
            </a:pPr>
            <a:r>
              <a:rPr lang="en-US" sz="2400" b="1" i="1" dirty="0" smtClean="0">
                <a:solidFill>
                  <a:schemeClr val="tx1"/>
                </a:solidFill>
                <a:latin typeface="+mj-lt"/>
                <a:ea typeface="+mj-ea"/>
                <a:cs typeface="Arial" pitchFamily="34" charset="0"/>
              </a:rPr>
              <a:t>Assignment-based compensation models differ from Attribution-based models</a:t>
            </a:r>
            <a:endParaRPr lang="en-US" sz="2400" b="1" i="1" dirty="0">
              <a:solidFill>
                <a:schemeClr val="tx1"/>
              </a:solidFill>
              <a:latin typeface="+mj-lt"/>
              <a:ea typeface="+mj-ea"/>
              <a:cs typeface="Arial" pitchFamily="34" charset="0"/>
            </a:endParaRPr>
          </a:p>
        </p:txBody>
      </p:sp>
    </p:spTree>
    <p:extLst>
      <p:ext uri="{BB962C8B-B14F-4D97-AF65-F5344CB8AC3E}">
        <p14:creationId xmlns:p14="http://schemas.microsoft.com/office/powerpoint/2010/main" val="25423359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Title 1"/>
          <p:cNvSpPr>
            <a:spLocks noGrp="1"/>
          </p:cNvSpPr>
          <p:nvPr>
            <p:ph type="title" idx="4294967295"/>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r>
              <a:rPr lang="en-US" altLang="en-US" sz="2400" dirty="0"/>
              <a:t>Basic Quality </a:t>
            </a:r>
            <a:r>
              <a:rPr lang="en-US" altLang="en-US" sz="2400" dirty="0" smtClean="0"/>
              <a:t>Model</a:t>
            </a:r>
            <a:endParaRPr lang="en-US" altLang="en-US" sz="2400" dirty="0"/>
          </a:p>
        </p:txBody>
      </p:sp>
      <p:sp>
        <p:nvSpPr>
          <p:cNvPr id="415747" name="Slide Number Placeholder 3"/>
          <p:cNvSpPr txBox="1">
            <a:spLocks noGrp="1"/>
          </p:cNvSpPr>
          <p:nvPr/>
        </p:nvSpPr>
        <p:spPr bwMode="gray">
          <a:xfrm>
            <a:off x="260350" y="6354763"/>
            <a:ext cx="601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defTabSz="914400" eaLnBrk="1" hangingPunct="1"/>
            <a:fld id="{83A6F687-6D3E-4FBE-A137-D5E34EA97D55}" type="slidenum">
              <a:rPr lang="en-US" altLang="en-US" sz="1000">
                <a:solidFill>
                  <a:srgbClr val="FFFFFF"/>
                </a:solidFill>
                <a:latin typeface="Verdana" pitchFamily="34" charset="0"/>
              </a:rPr>
              <a:pPr defTabSz="914400" eaLnBrk="1" hangingPunct="1"/>
              <a:t>5</a:t>
            </a:fld>
            <a:endParaRPr lang="en-US" altLang="en-US" sz="1000" dirty="0">
              <a:solidFill>
                <a:srgbClr val="FFFFFF"/>
              </a:solidFill>
              <a:latin typeface="Verdana" pitchFamily="34" charset="0"/>
            </a:endParaRPr>
          </a:p>
        </p:txBody>
      </p:sp>
      <p:sp>
        <p:nvSpPr>
          <p:cNvPr id="415748" name="Footer Placeholder 4"/>
          <p:cNvSpPr txBox="1">
            <a:spLocks noGrp="1"/>
          </p:cNvSpPr>
          <p:nvPr/>
        </p:nvSpPr>
        <p:spPr bwMode="auto">
          <a:xfrm>
            <a:off x="252413" y="6337300"/>
            <a:ext cx="61499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defTabSz="914400"/>
            <a:r>
              <a:rPr lang="en-US" altLang="en-US" sz="800" dirty="0">
                <a:solidFill>
                  <a:srgbClr val="879196"/>
                </a:solidFill>
              </a:rPr>
              <a:t>Proprietary Information of UnitedHealth Group.  Do not distribute or reproduce </a:t>
            </a:r>
            <a:r>
              <a:rPr lang="en-US" altLang="en-US" sz="800">
                <a:solidFill>
                  <a:srgbClr val="879196"/>
                </a:solidFill>
              </a:rPr>
              <a:t>without </a:t>
            </a:r>
            <a:r>
              <a:rPr lang="en-US" altLang="en-US" sz="800" smtClean="0">
                <a:solidFill>
                  <a:srgbClr val="879196"/>
                </a:solidFill>
              </a:rPr>
              <a:t>express </a:t>
            </a:r>
            <a:r>
              <a:rPr lang="en-US" altLang="en-US" sz="800" dirty="0">
                <a:solidFill>
                  <a:srgbClr val="879196"/>
                </a:solidFill>
              </a:rPr>
              <a:t>permission of UnitedHealth Group.</a:t>
            </a:r>
          </a:p>
        </p:txBody>
      </p:sp>
      <p:graphicFrame>
        <p:nvGraphicFramePr>
          <p:cNvPr id="2" name="Diagram 1"/>
          <p:cNvGraphicFramePr/>
          <p:nvPr/>
        </p:nvGraphicFramePr>
        <p:xfrm>
          <a:off x="762000" y="1219201"/>
          <a:ext cx="8047038" cy="1104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5750" name="Rectangle 44"/>
          <p:cNvSpPr>
            <a:spLocks noChangeArrowheads="1"/>
          </p:cNvSpPr>
          <p:nvPr/>
        </p:nvSpPr>
        <p:spPr bwMode="auto">
          <a:xfrm>
            <a:off x="1034253" y="2533648"/>
            <a:ext cx="7351713" cy="314325"/>
          </a:xfrm>
          <a:prstGeom prst="rect">
            <a:avLst/>
          </a:prstGeom>
          <a:solidFill>
            <a:srgbClr val="00535F">
              <a:alpha val="89803"/>
            </a:srgbClr>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eaLnBrk="1" hangingPunct="1"/>
            <a:r>
              <a:rPr lang="en-US" altLang="en-US" sz="1100" b="1" dirty="0">
                <a:solidFill>
                  <a:srgbClr val="FFFFFF"/>
                </a:solidFill>
              </a:rPr>
              <a:t>     BASIC QUALITY MODEL (BQM</a:t>
            </a:r>
            <a:r>
              <a:rPr lang="en-US" altLang="en-US" sz="1100" b="1" dirty="0" smtClean="0">
                <a:solidFill>
                  <a:srgbClr val="FFFFFF"/>
                </a:solidFill>
              </a:rPr>
              <a:t>) </a:t>
            </a:r>
            <a:endParaRPr lang="en-US" altLang="en-US" sz="1100" b="1" dirty="0">
              <a:solidFill>
                <a:srgbClr val="FFFFFF"/>
              </a:solidFill>
            </a:endParaRPr>
          </a:p>
        </p:txBody>
      </p:sp>
      <p:sp>
        <p:nvSpPr>
          <p:cNvPr id="415751" name="Rectangle 43"/>
          <p:cNvSpPr>
            <a:spLocks noChangeArrowheads="1"/>
          </p:cNvSpPr>
          <p:nvPr/>
        </p:nvSpPr>
        <p:spPr bwMode="auto">
          <a:xfrm>
            <a:off x="1044575" y="2919414"/>
            <a:ext cx="7351713" cy="690562"/>
          </a:xfrm>
          <a:prstGeom prst="rect">
            <a:avLst/>
          </a:prstGeom>
          <a:solidFill>
            <a:srgbClr val="00535F">
              <a:alpha val="1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defTabSz="914400" eaLnBrk="1" hangingPunct="1">
              <a:spcBef>
                <a:spcPct val="20000"/>
              </a:spcBef>
              <a:buClr>
                <a:srgbClr val="005293"/>
              </a:buClr>
            </a:pPr>
            <a:r>
              <a:rPr lang="en-US" altLang="en-US" sz="1200" dirty="0">
                <a:solidFill>
                  <a:srgbClr val="00535F"/>
                </a:solidFill>
              </a:rPr>
              <a:t>Providers receive fee-for-service reimbursement plus the opportunity to earn incentive payments for improved performance against quality measures; practices performing favorably receive a 75% interim payment </a:t>
            </a:r>
            <a:r>
              <a:rPr lang="en-US" altLang="en-US" sz="1200" dirty="0" smtClean="0">
                <a:solidFill>
                  <a:srgbClr val="00535F"/>
                </a:solidFill>
              </a:rPr>
              <a:t>six </a:t>
            </a:r>
            <a:r>
              <a:rPr lang="en-US" altLang="en-US" sz="1200" dirty="0">
                <a:solidFill>
                  <a:srgbClr val="00535F"/>
                </a:solidFill>
              </a:rPr>
              <a:t>months into each program year with an annual reconciliation</a:t>
            </a:r>
          </a:p>
        </p:txBody>
      </p:sp>
      <p:sp>
        <p:nvSpPr>
          <p:cNvPr id="415752" name="Rectangle 4"/>
          <p:cNvSpPr>
            <a:spLocks noChangeArrowheads="1"/>
          </p:cNvSpPr>
          <p:nvPr/>
        </p:nvSpPr>
        <p:spPr bwMode="auto">
          <a:xfrm>
            <a:off x="1044575" y="3686175"/>
            <a:ext cx="3675063" cy="819150"/>
          </a:xfrm>
          <a:prstGeom prst="rect">
            <a:avLst/>
          </a:prstGeom>
          <a:solidFill>
            <a:srgbClr val="00535F">
              <a:alpha val="1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defTabSz="914400" eaLnBrk="1" hangingPunct="1">
              <a:spcBef>
                <a:spcPct val="20000"/>
              </a:spcBef>
              <a:buClr>
                <a:srgbClr val="005293"/>
              </a:buClr>
            </a:pPr>
            <a:r>
              <a:rPr lang="en-US" altLang="en-US" sz="1200" dirty="0">
                <a:solidFill>
                  <a:srgbClr val="00535F"/>
                </a:solidFill>
              </a:rPr>
              <a:t>Deployed where States have bonus, sanction or auto-assignment provisions tied to quality </a:t>
            </a:r>
            <a:r>
              <a:rPr lang="en-US" altLang="en-US" sz="1200" dirty="0" smtClean="0">
                <a:solidFill>
                  <a:srgbClr val="00535F"/>
                </a:solidFill>
              </a:rPr>
              <a:t>measures as well as opportunities to drive STAR rating improvement</a:t>
            </a:r>
            <a:endParaRPr lang="en-US" altLang="en-US" sz="1200" dirty="0">
              <a:solidFill>
                <a:srgbClr val="00535F"/>
              </a:solidFill>
            </a:endParaRPr>
          </a:p>
        </p:txBody>
      </p:sp>
      <p:sp>
        <p:nvSpPr>
          <p:cNvPr id="415753" name="Rectangle 12"/>
          <p:cNvSpPr>
            <a:spLocks noChangeArrowheads="1"/>
          </p:cNvSpPr>
          <p:nvPr/>
        </p:nvSpPr>
        <p:spPr bwMode="auto">
          <a:xfrm>
            <a:off x="4786313" y="3686175"/>
            <a:ext cx="3600450" cy="819150"/>
          </a:xfrm>
          <a:prstGeom prst="rect">
            <a:avLst/>
          </a:prstGeom>
          <a:solidFill>
            <a:srgbClr val="00535F">
              <a:alpha val="1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p>
            <a:pPr algn="ctr" defTabSz="914400">
              <a:spcBef>
                <a:spcPct val="20000"/>
              </a:spcBef>
              <a:buClr>
                <a:srgbClr val="005293"/>
              </a:buClr>
            </a:pPr>
            <a:r>
              <a:rPr lang="en-US" altLang="en-US" sz="1200" dirty="0">
                <a:solidFill>
                  <a:srgbClr val="00535F"/>
                </a:solidFill>
              </a:rPr>
              <a:t>A  menu of measures has been developed aligned with products/populations being served in each market, State-specific measures and those that favorably impact STAR ratings</a:t>
            </a:r>
          </a:p>
        </p:txBody>
      </p:sp>
      <p:sp>
        <p:nvSpPr>
          <p:cNvPr id="415754" name="Rectangle 43"/>
          <p:cNvSpPr>
            <a:spLocks noChangeArrowheads="1"/>
          </p:cNvSpPr>
          <p:nvPr/>
        </p:nvSpPr>
        <p:spPr bwMode="auto">
          <a:xfrm>
            <a:off x="1044575" y="4595813"/>
            <a:ext cx="7351713" cy="623887"/>
          </a:xfrm>
          <a:prstGeom prst="rect">
            <a:avLst/>
          </a:prstGeom>
          <a:solidFill>
            <a:srgbClr val="00535F">
              <a:alpha val="1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defTabSz="914400" eaLnBrk="1" hangingPunct="1">
              <a:spcBef>
                <a:spcPct val="20000"/>
              </a:spcBef>
              <a:buClr>
                <a:srgbClr val="005293"/>
              </a:buClr>
            </a:pPr>
            <a:r>
              <a:rPr lang="en-US" altLang="en-US" sz="1200" dirty="0" smtClean="0">
                <a:solidFill>
                  <a:srgbClr val="00535F"/>
                </a:solidFill>
              </a:rPr>
              <a:t>Incentive payments are earned by meeting quality performance goals; </a:t>
            </a:r>
            <a:r>
              <a:rPr lang="en-US" altLang="en-US" sz="1200" dirty="0">
                <a:solidFill>
                  <a:srgbClr val="00535F"/>
                </a:solidFill>
              </a:rPr>
              <a:t>these may be </a:t>
            </a:r>
            <a:r>
              <a:rPr lang="en-US" altLang="en-US" sz="1200" dirty="0" smtClean="0">
                <a:solidFill>
                  <a:srgbClr val="00535F"/>
                </a:solidFill>
              </a:rPr>
              <a:t>paid per </a:t>
            </a:r>
            <a:r>
              <a:rPr lang="en-US" altLang="en-US" sz="1200" dirty="0">
                <a:solidFill>
                  <a:srgbClr val="00535F"/>
                </a:solidFill>
              </a:rPr>
              <a:t>measure </a:t>
            </a:r>
            <a:r>
              <a:rPr lang="en-US" altLang="en-US" sz="1200" dirty="0" smtClean="0">
                <a:solidFill>
                  <a:srgbClr val="00535F"/>
                </a:solidFill>
              </a:rPr>
              <a:t>or in aggregate</a:t>
            </a:r>
            <a:endParaRPr lang="en-US" altLang="en-US" sz="1200" dirty="0">
              <a:solidFill>
                <a:srgbClr val="00535F"/>
              </a:solidFill>
            </a:endParaRPr>
          </a:p>
        </p:txBody>
      </p:sp>
      <p:sp>
        <p:nvSpPr>
          <p:cNvPr id="11" name="Rectangle 43"/>
          <p:cNvSpPr>
            <a:spLocks noChangeArrowheads="1"/>
          </p:cNvSpPr>
          <p:nvPr/>
        </p:nvSpPr>
        <p:spPr bwMode="auto">
          <a:xfrm>
            <a:off x="1035048" y="5304220"/>
            <a:ext cx="7351713" cy="537780"/>
          </a:xfrm>
          <a:prstGeom prst="rect">
            <a:avLst/>
          </a:prstGeom>
          <a:solidFill>
            <a:srgbClr val="00535F">
              <a:alpha val="1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defTabSz="914400" eaLnBrk="1" hangingPunct="1">
              <a:spcBef>
                <a:spcPct val="20000"/>
              </a:spcBef>
              <a:buClr>
                <a:srgbClr val="005293"/>
              </a:buClr>
            </a:pPr>
            <a:r>
              <a:rPr lang="en-US" altLang="en-US" sz="1200" dirty="0" smtClean="0">
                <a:solidFill>
                  <a:srgbClr val="00535F"/>
                </a:solidFill>
              </a:rPr>
              <a:t>BQM requires a provider to sign a payment appendix.</a:t>
            </a:r>
            <a:endParaRPr lang="en-US" altLang="en-US" sz="1200" dirty="0">
              <a:solidFill>
                <a:srgbClr val="00535F"/>
              </a:solidFill>
            </a:endParaRPr>
          </a:p>
        </p:txBody>
      </p:sp>
    </p:spTree>
    <p:extLst>
      <p:ext uri="{BB962C8B-B14F-4D97-AF65-F5344CB8AC3E}">
        <p14:creationId xmlns:p14="http://schemas.microsoft.com/office/powerpoint/2010/main" val="2671321603"/>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5930900" cy="776288"/>
          </a:xfrm>
        </p:spPr>
        <p:txBody>
          <a:bodyPr/>
          <a:lstStyle/>
          <a:p>
            <a:r>
              <a:rPr lang="en-US" altLang="en-US" sz="2400" dirty="0" smtClean="0"/>
              <a:t>Basic Quality Model Quality Payments</a:t>
            </a:r>
            <a:endParaRPr lang="en-US" sz="2400" dirty="0"/>
          </a:p>
        </p:txBody>
      </p:sp>
      <p:sp>
        <p:nvSpPr>
          <p:cNvPr id="3" name="Slide Number Placeholder 2"/>
          <p:cNvSpPr>
            <a:spLocks noGrp="1"/>
          </p:cNvSpPr>
          <p:nvPr>
            <p:ph type="sldNum" sz="quarter" idx="10"/>
          </p:nvPr>
        </p:nvSpPr>
        <p:spPr/>
        <p:txBody>
          <a:bodyPr/>
          <a:lstStyle/>
          <a:p>
            <a:pPr>
              <a:defRPr/>
            </a:pPr>
            <a:fld id="{187E00C5-9B0A-4464-B5B8-477B0443D511}" type="slidenum">
              <a:rPr lang="en-US" smtClean="0"/>
              <a:pPr>
                <a:defRPr/>
              </a:pPr>
              <a:t>6</a:t>
            </a:fld>
            <a:endParaRPr lang="en-US"/>
          </a:p>
        </p:txBody>
      </p:sp>
      <p:sp>
        <p:nvSpPr>
          <p:cNvPr id="4" name="Footer Placeholder 3"/>
          <p:cNvSpPr>
            <a:spLocks noGrp="1"/>
          </p:cNvSpPr>
          <p:nvPr>
            <p:ph type="ftr" sz="quarter" idx="11"/>
          </p:nvPr>
        </p:nvSpPr>
        <p:spPr/>
        <p:txBody>
          <a:bodyPr/>
          <a:lstStyle/>
          <a:p>
            <a:pPr>
              <a:defRPr/>
            </a:pPr>
            <a:r>
              <a:rPr lang="en-US" smtClean="0"/>
              <a:t>Proprietary Information of UnitedHealth Group.  Do not distribute or reproduce without express permission of UnitedHealth Group.</a:t>
            </a:r>
            <a:endParaRPr lang="en-US" dirty="0"/>
          </a:p>
        </p:txBody>
      </p:sp>
      <p:graphicFrame>
        <p:nvGraphicFramePr>
          <p:cNvPr id="6" name="Diagram 5"/>
          <p:cNvGraphicFramePr/>
          <p:nvPr>
            <p:extLst>
              <p:ext uri="{D42A27DB-BD31-4B8C-83A1-F6EECF244321}">
                <p14:modId xmlns:p14="http://schemas.microsoft.com/office/powerpoint/2010/main" val="2545299989"/>
              </p:ext>
            </p:extLst>
          </p:nvPr>
        </p:nvGraphicFramePr>
        <p:xfrm>
          <a:off x="1231900" y="1371600"/>
          <a:ext cx="6680200" cy="4699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8311373"/>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Title 1"/>
          <p:cNvSpPr>
            <a:spLocks noGrp="1"/>
          </p:cNvSpPr>
          <p:nvPr>
            <p:ph type="title" idx="4294967295"/>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r>
              <a:rPr lang="en-US" altLang="en-US" sz="2400" dirty="0" smtClean="0"/>
              <a:t>CP-PCPi</a:t>
            </a:r>
            <a:endParaRPr lang="en-US" altLang="en-US" sz="2400" dirty="0"/>
          </a:p>
        </p:txBody>
      </p:sp>
      <p:sp>
        <p:nvSpPr>
          <p:cNvPr id="415747" name="Slide Number Placeholder 3"/>
          <p:cNvSpPr txBox="1">
            <a:spLocks noGrp="1"/>
          </p:cNvSpPr>
          <p:nvPr/>
        </p:nvSpPr>
        <p:spPr bwMode="gray">
          <a:xfrm>
            <a:off x="260350" y="6354763"/>
            <a:ext cx="601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defTabSz="914400" eaLnBrk="1" hangingPunct="1"/>
            <a:fld id="{83A6F687-6D3E-4FBE-A137-D5E34EA97D55}" type="slidenum">
              <a:rPr lang="en-US" altLang="en-US" sz="1000">
                <a:solidFill>
                  <a:srgbClr val="FFFFFF"/>
                </a:solidFill>
                <a:latin typeface="Verdana" pitchFamily="34" charset="0"/>
              </a:rPr>
              <a:pPr defTabSz="914400" eaLnBrk="1" hangingPunct="1"/>
              <a:t>7</a:t>
            </a:fld>
            <a:endParaRPr lang="en-US" altLang="en-US" sz="1000" dirty="0">
              <a:solidFill>
                <a:srgbClr val="FFFFFF"/>
              </a:solidFill>
              <a:latin typeface="Verdana" pitchFamily="34" charset="0"/>
            </a:endParaRPr>
          </a:p>
        </p:txBody>
      </p:sp>
      <p:sp>
        <p:nvSpPr>
          <p:cNvPr id="415748" name="Footer Placeholder 4"/>
          <p:cNvSpPr txBox="1">
            <a:spLocks noGrp="1"/>
          </p:cNvSpPr>
          <p:nvPr/>
        </p:nvSpPr>
        <p:spPr bwMode="auto">
          <a:xfrm>
            <a:off x="252413" y="6337300"/>
            <a:ext cx="61499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defTabSz="914400"/>
            <a:r>
              <a:rPr lang="en-US" altLang="en-US" sz="800" dirty="0">
                <a:solidFill>
                  <a:srgbClr val="879196"/>
                </a:solidFill>
              </a:rPr>
              <a:t>Proprietary Information of UnitedHealth Group.  Do not distribute or reproduce </a:t>
            </a:r>
            <a:r>
              <a:rPr lang="en-US" altLang="en-US" sz="800">
                <a:solidFill>
                  <a:srgbClr val="879196"/>
                </a:solidFill>
              </a:rPr>
              <a:t>without </a:t>
            </a:r>
            <a:r>
              <a:rPr lang="en-US" altLang="en-US" sz="800" smtClean="0">
                <a:solidFill>
                  <a:srgbClr val="879196"/>
                </a:solidFill>
              </a:rPr>
              <a:t>express </a:t>
            </a:r>
            <a:r>
              <a:rPr lang="en-US" altLang="en-US" sz="800" dirty="0">
                <a:solidFill>
                  <a:srgbClr val="879196"/>
                </a:solidFill>
              </a:rPr>
              <a:t>permission of UnitedHealth Group.</a:t>
            </a:r>
          </a:p>
        </p:txBody>
      </p:sp>
      <p:graphicFrame>
        <p:nvGraphicFramePr>
          <p:cNvPr id="2" name="Diagram 1"/>
          <p:cNvGraphicFramePr/>
          <p:nvPr>
            <p:extLst>
              <p:ext uri="{D42A27DB-BD31-4B8C-83A1-F6EECF244321}">
                <p14:modId xmlns:p14="http://schemas.microsoft.com/office/powerpoint/2010/main" val="3928395652"/>
              </p:ext>
            </p:extLst>
          </p:nvPr>
        </p:nvGraphicFramePr>
        <p:xfrm>
          <a:off x="762000" y="1219201"/>
          <a:ext cx="8047038" cy="1104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5750" name="Rectangle 44"/>
          <p:cNvSpPr>
            <a:spLocks noChangeArrowheads="1"/>
          </p:cNvSpPr>
          <p:nvPr/>
        </p:nvSpPr>
        <p:spPr bwMode="auto">
          <a:xfrm>
            <a:off x="1035049" y="2533649"/>
            <a:ext cx="7351713" cy="314325"/>
          </a:xfrm>
          <a:prstGeom prst="rect">
            <a:avLst/>
          </a:prstGeom>
          <a:solidFill>
            <a:srgbClr val="00535F">
              <a:alpha val="89803"/>
            </a:srgbClr>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eaLnBrk="1" hangingPunct="1"/>
            <a:r>
              <a:rPr lang="en-US" altLang="en-US" sz="1100" b="1" dirty="0" smtClean="0">
                <a:solidFill>
                  <a:srgbClr val="FFFFFF"/>
                </a:solidFill>
              </a:rPr>
              <a:t>CP-PCPi</a:t>
            </a:r>
            <a:endParaRPr lang="en-US" altLang="en-US" sz="1100" b="1" dirty="0">
              <a:solidFill>
                <a:srgbClr val="FFFFFF"/>
              </a:solidFill>
            </a:endParaRPr>
          </a:p>
        </p:txBody>
      </p:sp>
      <p:sp>
        <p:nvSpPr>
          <p:cNvPr id="415751" name="Rectangle 43"/>
          <p:cNvSpPr>
            <a:spLocks noChangeArrowheads="1"/>
          </p:cNvSpPr>
          <p:nvPr/>
        </p:nvSpPr>
        <p:spPr bwMode="auto">
          <a:xfrm>
            <a:off x="1044575" y="2919414"/>
            <a:ext cx="7351713" cy="690562"/>
          </a:xfrm>
          <a:prstGeom prst="rect">
            <a:avLst/>
          </a:prstGeom>
          <a:solidFill>
            <a:srgbClr val="00535F">
              <a:alpha val="1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defTabSz="914400" eaLnBrk="1" hangingPunct="1">
              <a:spcBef>
                <a:spcPct val="20000"/>
              </a:spcBef>
              <a:buClr>
                <a:srgbClr val="005293"/>
              </a:buClr>
            </a:pPr>
            <a:r>
              <a:rPr lang="en-US" altLang="en-US" sz="1200" dirty="0">
                <a:solidFill>
                  <a:srgbClr val="00535F"/>
                </a:solidFill>
              </a:rPr>
              <a:t>Providers </a:t>
            </a:r>
            <a:r>
              <a:rPr lang="en-US" altLang="en-US" sz="1200" dirty="0" smtClean="0">
                <a:solidFill>
                  <a:srgbClr val="00535F"/>
                </a:solidFill>
              </a:rPr>
              <a:t>receive </a:t>
            </a:r>
            <a:r>
              <a:rPr lang="en-US" altLang="en-US" sz="1200" dirty="0">
                <a:solidFill>
                  <a:srgbClr val="00535F"/>
                </a:solidFill>
              </a:rPr>
              <a:t>incentive payments for </a:t>
            </a:r>
            <a:r>
              <a:rPr lang="en-US" altLang="en-US" sz="1200" dirty="0" smtClean="0">
                <a:solidFill>
                  <a:srgbClr val="00535F"/>
                </a:solidFill>
              </a:rPr>
              <a:t>closing gaps in care. Payment made annually.</a:t>
            </a:r>
            <a:endParaRPr lang="en-US" altLang="en-US" sz="1200" dirty="0">
              <a:solidFill>
                <a:srgbClr val="00535F"/>
              </a:solidFill>
            </a:endParaRPr>
          </a:p>
        </p:txBody>
      </p:sp>
      <p:sp>
        <p:nvSpPr>
          <p:cNvPr id="415752" name="Rectangle 4"/>
          <p:cNvSpPr>
            <a:spLocks noChangeArrowheads="1"/>
          </p:cNvSpPr>
          <p:nvPr/>
        </p:nvSpPr>
        <p:spPr bwMode="auto">
          <a:xfrm>
            <a:off x="1044575" y="3686175"/>
            <a:ext cx="3675063" cy="819150"/>
          </a:xfrm>
          <a:prstGeom prst="rect">
            <a:avLst/>
          </a:prstGeom>
          <a:solidFill>
            <a:srgbClr val="00535F">
              <a:alpha val="1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defTabSz="914400" eaLnBrk="1" hangingPunct="1">
              <a:spcBef>
                <a:spcPct val="20000"/>
              </a:spcBef>
              <a:buClr>
                <a:srgbClr val="005293"/>
              </a:buClr>
            </a:pPr>
            <a:r>
              <a:rPr lang="en-US" altLang="en-US" sz="1200" dirty="0">
                <a:solidFill>
                  <a:srgbClr val="00535F"/>
                </a:solidFill>
              </a:rPr>
              <a:t>Deployed where States have bonus, sanction or auto-assignment provisions tied to quality </a:t>
            </a:r>
            <a:r>
              <a:rPr lang="en-US" altLang="en-US" sz="1200" dirty="0" smtClean="0">
                <a:solidFill>
                  <a:srgbClr val="00535F"/>
                </a:solidFill>
              </a:rPr>
              <a:t>measures as well as opportunities to drive STAR rating improvement</a:t>
            </a:r>
            <a:endParaRPr lang="en-US" altLang="en-US" sz="1200" dirty="0">
              <a:solidFill>
                <a:srgbClr val="00535F"/>
              </a:solidFill>
            </a:endParaRPr>
          </a:p>
        </p:txBody>
      </p:sp>
      <p:sp>
        <p:nvSpPr>
          <p:cNvPr id="415753" name="Rectangle 12"/>
          <p:cNvSpPr>
            <a:spLocks noChangeArrowheads="1"/>
          </p:cNvSpPr>
          <p:nvPr/>
        </p:nvSpPr>
        <p:spPr bwMode="auto">
          <a:xfrm>
            <a:off x="4786313" y="3686175"/>
            <a:ext cx="3600450" cy="819150"/>
          </a:xfrm>
          <a:prstGeom prst="rect">
            <a:avLst/>
          </a:prstGeom>
          <a:solidFill>
            <a:srgbClr val="00535F">
              <a:alpha val="1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p>
            <a:pPr algn="ctr" defTabSz="914400">
              <a:spcBef>
                <a:spcPct val="20000"/>
              </a:spcBef>
              <a:buClr>
                <a:srgbClr val="005293"/>
              </a:buClr>
            </a:pPr>
            <a:r>
              <a:rPr lang="en-US" altLang="en-US" sz="1200" dirty="0">
                <a:solidFill>
                  <a:srgbClr val="00535F"/>
                </a:solidFill>
              </a:rPr>
              <a:t>There is no limit to the number of measures that are included in the </a:t>
            </a:r>
            <a:r>
              <a:rPr lang="en-US" altLang="en-US" sz="1200" dirty="0" smtClean="0">
                <a:solidFill>
                  <a:srgbClr val="00535F"/>
                </a:solidFill>
              </a:rPr>
              <a:t>incentive.</a:t>
            </a:r>
            <a:endParaRPr lang="en-US" altLang="en-US" sz="1200" dirty="0">
              <a:solidFill>
                <a:srgbClr val="00535F"/>
              </a:solidFill>
            </a:endParaRPr>
          </a:p>
        </p:txBody>
      </p:sp>
      <p:sp>
        <p:nvSpPr>
          <p:cNvPr id="415754" name="Rectangle 43"/>
          <p:cNvSpPr>
            <a:spLocks noChangeArrowheads="1"/>
          </p:cNvSpPr>
          <p:nvPr/>
        </p:nvSpPr>
        <p:spPr bwMode="auto">
          <a:xfrm>
            <a:off x="1044575" y="4595813"/>
            <a:ext cx="7351713" cy="623887"/>
          </a:xfrm>
          <a:prstGeom prst="rect">
            <a:avLst/>
          </a:prstGeom>
          <a:solidFill>
            <a:srgbClr val="00535F">
              <a:alpha val="1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defTabSz="914400" eaLnBrk="1" hangingPunct="1">
              <a:spcBef>
                <a:spcPct val="20000"/>
              </a:spcBef>
              <a:buClr>
                <a:srgbClr val="005293"/>
              </a:buClr>
            </a:pPr>
            <a:r>
              <a:rPr lang="en-US" altLang="en-US" sz="1200" dirty="0" smtClean="0">
                <a:solidFill>
                  <a:srgbClr val="00535F"/>
                </a:solidFill>
              </a:rPr>
              <a:t>Incentive payments are earned per care gap closed;  paid as flat dollar amount per gap closed. </a:t>
            </a:r>
            <a:endParaRPr lang="en-US" altLang="en-US" sz="1200" dirty="0">
              <a:solidFill>
                <a:srgbClr val="00535F"/>
              </a:solidFill>
            </a:endParaRPr>
          </a:p>
        </p:txBody>
      </p:sp>
      <p:sp>
        <p:nvSpPr>
          <p:cNvPr id="11" name="Rectangle 43"/>
          <p:cNvSpPr>
            <a:spLocks noChangeArrowheads="1"/>
          </p:cNvSpPr>
          <p:nvPr/>
        </p:nvSpPr>
        <p:spPr bwMode="auto">
          <a:xfrm>
            <a:off x="1035048" y="5304220"/>
            <a:ext cx="7351713" cy="499680"/>
          </a:xfrm>
          <a:prstGeom prst="rect">
            <a:avLst/>
          </a:prstGeom>
          <a:solidFill>
            <a:srgbClr val="00535F">
              <a:alpha val="1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defTabSz="914400" eaLnBrk="1" hangingPunct="1">
              <a:spcBef>
                <a:spcPct val="20000"/>
              </a:spcBef>
              <a:buClr>
                <a:srgbClr val="005293"/>
              </a:buClr>
            </a:pPr>
            <a:r>
              <a:rPr lang="en-US" altLang="en-US" sz="1200" dirty="0" smtClean="0">
                <a:solidFill>
                  <a:srgbClr val="00535F"/>
                </a:solidFill>
              </a:rPr>
              <a:t>CP-PCPi is an incentive notification and does not require provider to sign a payment appendix.</a:t>
            </a:r>
            <a:endParaRPr lang="en-US" altLang="en-US" sz="1200" dirty="0">
              <a:solidFill>
                <a:srgbClr val="00535F"/>
              </a:solidFill>
            </a:endParaRPr>
          </a:p>
        </p:txBody>
      </p:sp>
    </p:spTree>
    <p:extLst>
      <p:ext uri="{BB962C8B-B14F-4D97-AF65-F5344CB8AC3E}">
        <p14:creationId xmlns:p14="http://schemas.microsoft.com/office/powerpoint/2010/main" val="1545351113"/>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400" dirty="0" smtClean="0"/>
              <a:t>CP-</a:t>
            </a:r>
            <a:r>
              <a:rPr lang="en-US" altLang="en-US" sz="2400" dirty="0" err="1" smtClean="0"/>
              <a:t>PCPi</a:t>
            </a:r>
            <a:r>
              <a:rPr lang="en-US" altLang="en-US" sz="2400" dirty="0" smtClean="0"/>
              <a:t> Quality Payments</a:t>
            </a:r>
            <a:endParaRPr lang="en-US" sz="2400" dirty="0"/>
          </a:p>
        </p:txBody>
      </p:sp>
      <p:sp>
        <p:nvSpPr>
          <p:cNvPr id="3" name="Slide Number Placeholder 2"/>
          <p:cNvSpPr>
            <a:spLocks noGrp="1"/>
          </p:cNvSpPr>
          <p:nvPr>
            <p:ph type="sldNum" sz="quarter" idx="10"/>
          </p:nvPr>
        </p:nvSpPr>
        <p:spPr/>
        <p:txBody>
          <a:bodyPr/>
          <a:lstStyle/>
          <a:p>
            <a:pPr>
              <a:defRPr/>
            </a:pPr>
            <a:fld id="{187E00C5-9B0A-4464-B5B8-477B0443D511}" type="slidenum">
              <a:rPr lang="en-US" smtClean="0"/>
              <a:pPr>
                <a:defRPr/>
              </a:pPr>
              <a:t>8</a:t>
            </a:fld>
            <a:endParaRPr lang="en-US"/>
          </a:p>
        </p:txBody>
      </p:sp>
      <p:sp>
        <p:nvSpPr>
          <p:cNvPr id="4" name="Footer Placeholder 3"/>
          <p:cNvSpPr>
            <a:spLocks noGrp="1"/>
          </p:cNvSpPr>
          <p:nvPr>
            <p:ph type="ftr" sz="quarter" idx="11"/>
          </p:nvPr>
        </p:nvSpPr>
        <p:spPr/>
        <p:txBody>
          <a:bodyPr/>
          <a:lstStyle/>
          <a:p>
            <a:pPr>
              <a:defRPr/>
            </a:pPr>
            <a:r>
              <a:rPr lang="en-US" smtClean="0"/>
              <a:t>Proprietary Information of UnitedHealth Group.  Do not distribute or reproduce without express permission of UnitedHealth Group.</a:t>
            </a:r>
            <a:endParaRPr lang="en-US" dirty="0"/>
          </a:p>
        </p:txBody>
      </p:sp>
      <p:graphicFrame>
        <p:nvGraphicFramePr>
          <p:cNvPr id="6" name="Diagram 5"/>
          <p:cNvGraphicFramePr/>
          <p:nvPr>
            <p:extLst>
              <p:ext uri="{D42A27DB-BD31-4B8C-83A1-F6EECF244321}">
                <p14:modId xmlns:p14="http://schemas.microsoft.com/office/powerpoint/2010/main" val="3529758152"/>
              </p:ext>
            </p:extLst>
          </p:nvPr>
        </p:nvGraphicFramePr>
        <p:xfrm>
          <a:off x="1231900" y="1371600"/>
          <a:ext cx="6680200" cy="4699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2815964"/>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ouble Bracket 13"/>
          <p:cNvSpPr/>
          <p:nvPr/>
        </p:nvSpPr>
        <p:spPr bwMode="auto">
          <a:xfrm>
            <a:off x="4229100" y="1133475"/>
            <a:ext cx="2886075" cy="1314450"/>
          </a:xfrm>
          <a:prstGeom prst="bracketPair">
            <a:avLst/>
          </a:prstGeom>
          <a:solidFill>
            <a:schemeClr val="accent1"/>
          </a:solid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a:endParaRPr lang="en-US">
              <a:solidFill>
                <a:srgbClr val="7030A0"/>
              </a:solidFill>
              <a:ea typeface="ＭＳ Ｐゴシック" charset="-128"/>
            </a:endParaRPr>
          </a:p>
        </p:txBody>
      </p:sp>
      <p:sp>
        <p:nvSpPr>
          <p:cNvPr id="2" name="Title 1"/>
          <p:cNvSpPr>
            <a:spLocks noGrp="1"/>
          </p:cNvSpPr>
          <p:nvPr>
            <p:ph type="title"/>
          </p:nvPr>
        </p:nvSpPr>
        <p:spPr/>
        <p:txBody>
          <a:bodyPr/>
          <a:lstStyle/>
          <a:p>
            <a:r>
              <a:rPr lang="en-US" sz="2400" dirty="0" smtClean="0"/>
              <a:t>Pediatric Model</a:t>
            </a:r>
            <a:endParaRPr lang="en-US" sz="2400" dirty="0"/>
          </a:p>
        </p:txBody>
      </p:sp>
      <p:sp>
        <p:nvSpPr>
          <p:cNvPr id="4" name="Slide Number Placeholder 3"/>
          <p:cNvSpPr>
            <a:spLocks noGrp="1"/>
          </p:cNvSpPr>
          <p:nvPr>
            <p:ph type="sldNum" sz="quarter" idx="10"/>
          </p:nvPr>
        </p:nvSpPr>
        <p:spPr/>
        <p:txBody>
          <a:bodyPr/>
          <a:lstStyle/>
          <a:p>
            <a:pPr>
              <a:defRPr/>
            </a:pPr>
            <a:fld id="{65AD17E4-65D4-4F39-84AF-9778C78991AA}" type="slidenum">
              <a:rPr lang="en-US" smtClean="0"/>
              <a:pPr>
                <a:defRPr/>
              </a:pPr>
              <a:t>9</a:t>
            </a:fld>
            <a:endParaRPr lang="en-US"/>
          </a:p>
        </p:txBody>
      </p:sp>
      <p:sp>
        <p:nvSpPr>
          <p:cNvPr id="5" name="Footer Placeholder 4"/>
          <p:cNvSpPr>
            <a:spLocks noGrp="1"/>
          </p:cNvSpPr>
          <p:nvPr>
            <p:ph type="ftr" sz="quarter" idx="11"/>
          </p:nvPr>
        </p:nvSpPr>
        <p:spPr/>
        <p:txBody>
          <a:bodyPr/>
          <a:lstStyle/>
          <a:p>
            <a:pPr>
              <a:defRPr/>
            </a:pPr>
            <a:r>
              <a:rPr lang="en-US" smtClean="0">
                <a:solidFill>
                  <a:srgbClr val="879196"/>
                </a:solidFill>
              </a:rPr>
              <a:t>Proprietary Information of UnitedHealth Group.  Do not distribute or reproduce without express permission of UnitedHealth Group.</a:t>
            </a:r>
            <a:endParaRPr lang="en-US" dirty="0">
              <a:solidFill>
                <a:srgbClr val="879196"/>
              </a:solidFill>
            </a:endParaRPr>
          </a:p>
        </p:txBody>
      </p:sp>
      <p:graphicFrame>
        <p:nvGraphicFramePr>
          <p:cNvPr id="6" name="Diagram 5"/>
          <p:cNvGraphicFramePr/>
          <p:nvPr>
            <p:extLst>
              <p:ext uri="{D42A27DB-BD31-4B8C-83A1-F6EECF244321}">
                <p14:modId xmlns:p14="http://schemas.microsoft.com/office/powerpoint/2010/main" val="2194728325"/>
              </p:ext>
            </p:extLst>
          </p:nvPr>
        </p:nvGraphicFramePr>
        <p:xfrm>
          <a:off x="762000" y="1219201"/>
          <a:ext cx="8047038" cy="1104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44"/>
          <p:cNvSpPr>
            <a:spLocks noChangeArrowheads="1"/>
          </p:cNvSpPr>
          <p:nvPr/>
        </p:nvSpPr>
        <p:spPr bwMode="auto">
          <a:xfrm>
            <a:off x="1035050" y="2533650"/>
            <a:ext cx="7351713" cy="314325"/>
          </a:xfrm>
          <a:prstGeom prst="rect">
            <a:avLst/>
          </a:prstGeom>
          <a:solidFill>
            <a:srgbClr val="7030A0">
              <a:alpha val="90000"/>
            </a:srgbClr>
          </a:solidFill>
          <a:ln>
            <a:noFill/>
          </a:ln>
          <a:extLst/>
        </p:spPr>
        <p:txBody>
          <a:bodyPr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9pPr>
          </a:lstStyle>
          <a:p>
            <a:pPr eaLnBrk="1" hangingPunct="1"/>
            <a:r>
              <a:rPr lang="en-US" altLang="en-US" sz="1100" b="1" dirty="0">
                <a:solidFill>
                  <a:srgbClr val="FFFFFF"/>
                </a:solidFill>
              </a:rPr>
              <a:t>   </a:t>
            </a:r>
            <a:r>
              <a:rPr lang="en-US" altLang="en-US" sz="1100" b="1" dirty="0" smtClean="0">
                <a:solidFill>
                  <a:srgbClr val="FFFFFF"/>
                </a:solidFill>
              </a:rPr>
              <a:t>PEDIATRIC MODEL</a:t>
            </a:r>
            <a:endParaRPr lang="en-US" altLang="en-US" sz="1100" b="1" dirty="0">
              <a:solidFill>
                <a:srgbClr val="FFFFFF"/>
              </a:solidFill>
            </a:endParaRPr>
          </a:p>
        </p:txBody>
      </p:sp>
      <p:sp>
        <p:nvSpPr>
          <p:cNvPr id="8" name="Rectangle 43"/>
          <p:cNvSpPr>
            <a:spLocks noChangeArrowheads="1"/>
          </p:cNvSpPr>
          <p:nvPr/>
        </p:nvSpPr>
        <p:spPr bwMode="auto">
          <a:xfrm>
            <a:off x="1044575" y="2919413"/>
            <a:ext cx="7351713" cy="1004887"/>
          </a:xfrm>
          <a:prstGeom prst="rect">
            <a:avLst/>
          </a:prstGeom>
          <a:solidFill>
            <a:srgbClr val="7030A0">
              <a:alpha val="10000"/>
            </a:srgbClr>
          </a:solidFill>
          <a:ln>
            <a:noFill/>
          </a:ln>
          <a:extLst/>
        </p:spPr>
        <p:txBody>
          <a:bodyPr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9pPr>
          </a:lstStyle>
          <a:p>
            <a:r>
              <a:rPr lang="en-US" sz="1200" dirty="0">
                <a:solidFill>
                  <a:srgbClr val="7030A0"/>
                </a:solidFill>
              </a:rPr>
              <a:t>Pediatric practices managing traditional TANF/CHIP populations typically have little shared savings opportunities on a total cost of care basis. This model focuses on </a:t>
            </a:r>
            <a:r>
              <a:rPr lang="en-US" sz="1200" dirty="0" smtClean="0">
                <a:solidFill>
                  <a:srgbClr val="7030A0"/>
                </a:solidFill>
              </a:rPr>
              <a:t>our </a:t>
            </a:r>
            <a:r>
              <a:rPr lang="en-US" sz="1200" dirty="0">
                <a:solidFill>
                  <a:srgbClr val="7030A0"/>
                </a:solidFill>
              </a:rPr>
              <a:t>quality and cost goals.  United has created a program to reward pediatric providers for their performance against Quality and Affordability goals for United’s p</a:t>
            </a:r>
            <a:r>
              <a:rPr lang="en-US" sz="1200" dirty="0" smtClean="0">
                <a:solidFill>
                  <a:srgbClr val="7030A0"/>
                </a:solidFill>
              </a:rPr>
              <a:t>ediatric members</a:t>
            </a:r>
            <a:r>
              <a:rPr lang="en-US" sz="1200" dirty="0">
                <a:solidFill>
                  <a:srgbClr val="7030A0"/>
                </a:solidFill>
              </a:rPr>
              <a:t>.</a:t>
            </a:r>
          </a:p>
        </p:txBody>
      </p:sp>
      <p:sp>
        <p:nvSpPr>
          <p:cNvPr id="9" name="Rectangle 7"/>
          <p:cNvSpPr>
            <a:spLocks noChangeArrowheads="1"/>
          </p:cNvSpPr>
          <p:nvPr/>
        </p:nvSpPr>
        <p:spPr bwMode="auto">
          <a:xfrm>
            <a:off x="1044575" y="4010025"/>
            <a:ext cx="3675063" cy="819150"/>
          </a:xfrm>
          <a:prstGeom prst="rect">
            <a:avLst/>
          </a:prstGeom>
          <a:solidFill>
            <a:srgbClr val="7030A0">
              <a:alpha val="10000"/>
            </a:srgbClr>
          </a:solidFill>
          <a:ln>
            <a:noFill/>
          </a:ln>
          <a:extLst/>
        </p:spPr>
        <p:txBody>
          <a:bodyPr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9pPr>
          </a:lstStyle>
          <a:p>
            <a:pPr eaLnBrk="1" hangingPunct="1">
              <a:spcBef>
                <a:spcPct val="20000"/>
              </a:spcBef>
              <a:buClr>
                <a:srgbClr val="005293"/>
              </a:buClr>
            </a:pPr>
            <a:r>
              <a:rPr lang="en-US" altLang="en-US" sz="1200" dirty="0">
                <a:solidFill>
                  <a:srgbClr val="7030A0"/>
                </a:solidFill>
              </a:rPr>
              <a:t>At least 2 out of 4 Quality Performance must be met to </a:t>
            </a:r>
            <a:r>
              <a:rPr lang="en-US" altLang="en-US" sz="1200" dirty="0" smtClean="0">
                <a:solidFill>
                  <a:srgbClr val="7030A0"/>
                </a:solidFill>
              </a:rPr>
              <a:t>qualify </a:t>
            </a:r>
            <a:r>
              <a:rPr lang="en-US" altLang="en-US" sz="1200" dirty="0">
                <a:solidFill>
                  <a:srgbClr val="7030A0"/>
                </a:solidFill>
              </a:rPr>
              <a:t>for </a:t>
            </a:r>
            <a:r>
              <a:rPr lang="en-US" altLang="en-US" sz="1200" dirty="0" smtClean="0">
                <a:solidFill>
                  <a:srgbClr val="7030A0"/>
                </a:solidFill>
              </a:rPr>
              <a:t>the PMPM bonus.  The PMPM is paid per measure and paid annually</a:t>
            </a:r>
            <a:endParaRPr lang="en-US" altLang="en-US" sz="1200" dirty="0">
              <a:solidFill>
                <a:srgbClr val="7030A0"/>
              </a:solidFill>
            </a:endParaRPr>
          </a:p>
        </p:txBody>
      </p:sp>
      <p:sp>
        <p:nvSpPr>
          <p:cNvPr id="10" name="Rectangle 8"/>
          <p:cNvSpPr>
            <a:spLocks noChangeArrowheads="1"/>
          </p:cNvSpPr>
          <p:nvPr/>
        </p:nvSpPr>
        <p:spPr bwMode="auto">
          <a:xfrm>
            <a:off x="4795838" y="4010025"/>
            <a:ext cx="3600450" cy="819150"/>
          </a:xfrm>
          <a:prstGeom prst="rect">
            <a:avLst/>
          </a:prstGeom>
          <a:solidFill>
            <a:srgbClr val="7030A0">
              <a:alpha val="10000"/>
            </a:srgbClr>
          </a:solidFill>
          <a:ln>
            <a:noFill/>
          </a:ln>
          <a:extLst/>
        </p:spPr>
        <p:txBody>
          <a:bodyPr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9pPr>
          </a:lstStyle>
          <a:p>
            <a:pPr eaLnBrk="1" hangingPunct="1">
              <a:spcBef>
                <a:spcPct val="20000"/>
              </a:spcBef>
              <a:buClr>
                <a:srgbClr val="005293"/>
              </a:buClr>
            </a:pPr>
            <a:r>
              <a:rPr lang="en-US" altLang="en-US" sz="1200" dirty="0" smtClean="0">
                <a:solidFill>
                  <a:srgbClr val="7030A0"/>
                </a:solidFill>
              </a:rPr>
              <a:t>If an additional BCR Quality Performance Measure is met, the provider will be eligible for the BCR Efficiency Bonus</a:t>
            </a:r>
            <a:endParaRPr lang="en-US" altLang="en-US" sz="1200" dirty="0">
              <a:solidFill>
                <a:srgbClr val="7030A0"/>
              </a:solidFill>
            </a:endParaRPr>
          </a:p>
        </p:txBody>
      </p:sp>
      <p:sp>
        <p:nvSpPr>
          <p:cNvPr id="11" name="Rectangle 43"/>
          <p:cNvSpPr>
            <a:spLocks noChangeArrowheads="1"/>
          </p:cNvSpPr>
          <p:nvPr/>
        </p:nvSpPr>
        <p:spPr bwMode="auto">
          <a:xfrm>
            <a:off x="1035049" y="4967288"/>
            <a:ext cx="7351713" cy="1004887"/>
          </a:xfrm>
          <a:prstGeom prst="rect">
            <a:avLst/>
          </a:prstGeom>
          <a:solidFill>
            <a:srgbClr val="7030A0">
              <a:alpha val="10000"/>
            </a:srgbClr>
          </a:solidFill>
          <a:ln>
            <a:noFill/>
          </a:ln>
          <a:extLst/>
        </p:spPr>
        <p:txBody>
          <a:bodyPr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9pPr>
          </a:lstStyle>
          <a:p>
            <a:r>
              <a:rPr lang="en-US" sz="1200" dirty="0" smtClean="0">
                <a:solidFill>
                  <a:srgbClr val="7030A0"/>
                </a:solidFill>
              </a:rPr>
              <a:t>At the end of the measurement period, providers with a BCR between 80-85% will receive an additional PMPM. If the BCR is under 80% the PMPM amount increases. The PMPM amounts are determined by the health plan and paid annually.</a:t>
            </a:r>
            <a:endParaRPr lang="en-US" sz="1200" dirty="0">
              <a:solidFill>
                <a:srgbClr val="7030A0"/>
              </a:solidFill>
            </a:endParaRPr>
          </a:p>
        </p:txBody>
      </p:sp>
    </p:spTree>
    <p:extLst>
      <p:ext uri="{BB962C8B-B14F-4D97-AF65-F5344CB8AC3E}">
        <p14:creationId xmlns:p14="http://schemas.microsoft.com/office/powerpoint/2010/main" val="4183160246"/>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ouble Bracket 8"/>
          <p:cNvSpPr/>
          <p:nvPr/>
        </p:nvSpPr>
        <p:spPr bwMode="auto">
          <a:xfrm>
            <a:off x="4229100" y="1133475"/>
            <a:ext cx="2886075" cy="1314450"/>
          </a:xfrm>
          <a:prstGeom prst="bracketPair">
            <a:avLst/>
          </a:prstGeom>
          <a:solidFill>
            <a:schemeClr val="accent1"/>
          </a:solidFill>
          <a:ln w="9525" cap="flat" cmpd="sng" algn="ctr">
            <a:solidFill>
              <a:srgbClr val="7030A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a:endParaRPr lang="en-US">
              <a:solidFill>
                <a:srgbClr val="7030A0"/>
              </a:solidFill>
              <a:ea typeface="ＭＳ Ｐゴシック" charset="-128"/>
            </a:endParaRPr>
          </a:p>
        </p:txBody>
      </p:sp>
      <p:sp>
        <p:nvSpPr>
          <p:cNvPr id="58370" name="Title 1"/>
          <p:cNvSpPr>
            <a:spLocks noGrp="1"/>
          </p:cNvSpPr>
          <p:nvPr>
            <p:ph type="title" idx="4294967295"/>
          </p:nvPr>
        </p:nvSpPr>
        <p:spPr>
          <a:xfrm>
            <a:off x="862013" y="293688"/>
            <a:ext cx="6324600" cy="749300"/>
          </a:xfrm>
        </p:spPr>
        <p:txBody>
          <a:bodyPr/>
          <a:lstStyle/>
          <a:p>
            <a:r>
              <a:rPr lang="en-US" altLang="en-US" sz="1800" dirty="0" smtClean="0"/>
              <a:t/>
            </a:r>
            <a:br>
              <a:rPr lang="en-US" altLang="en-US" sz="1800" dirty="0" smtClean="0"/>
            </a:br>
            <a:r>
              <a:rPr lang="en-US" altLang="en-US" sz="1800" dirty="0" smtClean="0"/>
              <a:t/>
            </a:r>
            <a:br>
              <a:rPr lang="en-US" altLang="en-US" sz="1800" dirty="0" smtClean="0"/>
            </a:br>
            <a:r>
              <a:rPr lang="en-US" altLang="en-US" sz="1800" dirty="0" smtClean="0"/>
              <a:t/>
            </a:r>
            <a:br>
              <a:rPr lang="en-US" altLang="en-US" sz="1800" dirty="0" smtClean="0"/>
            </a:br>
            <a:r>
              <a:rPr lang="en-US" altLang="en-US" sz="2400" dirty="0" smtClean="0"/>
              <a:t>Pediatric Quality Measures</a:t>
            </a:r>
            <a:endParaRPr lang="en-US" altLang="en-US" sz="1800" dirty="0" smtClean="0"/>
          </a:p>
        </p:txBody>
      </p:sp>
      <p:sp>
        <p:nvSpPr>
          <p:cNvPr id="58371" name="Slide Number Placeholder 3"/>
          <p:cNvSpPr txBox="1">
            <a:spLocks noGrp="1"/>
          </p:cNvSpPr>
          <p:nvPr/>
        </p:nvSpPr>
        <p:spPr bwMode="gray">
          <a:xfrm>
            <a:off x="260350" y="6354763"/>
            <a:ext cx="601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a:spcBef>
                <a:spcPct val="20000"/>
              </a:spcBef>
              <a:buClr>
                <a:schemeClr val="tx1"/>
              </a:buClr>
              <a:buChar char="•"/>
              <a:defRPr sz="2000">
                <a:solidFill>
                  <a:srgbClr val="535A5D"/>
                </a:solidFill>
                <a:latin typeface="Arial" charset="0"/>
                <a:ea typeface="MS PGothic" pitchFamily="34" charset="-128"/>
              </a:defRPr>
            </a:lvl1pPr>
            <a:lvl2pPr marL="742950" indent="-285750" algn="l" defTabSz="457200">
              <a:spcBef>
                <a:spcPct val="20000"/>
              </a:spcBef>
              <a:buClr>
                <a:schemeClr val="tx1"/>
              </a:buClr>
              <a:buFont typeface="Arial" charset="0"/>
              <a:buChar char="–"/>
              <a:defRPr sz="2800">
                <a:solidFill>
                  <a:srgbClr val="535A5D"/>
                </a:solidFill>
                <a:latin typeface="Arial" charset="0"/>
                <a:ea typeface="MS PGothic" pitchFamily="34" charset="-128"/>
              </a:defRPr>
            </a:lvl2pPr>
            <a:lvl3pPr marL="1143000" indent="-228600" algn="l" defTabSz="457200">
              <a:spcBef>
                <a:spcPct val="20000"/>
              </a:spcBef>
              <a:buClr>
                <a:schemeClr val="tx1"/>
              </a:buClr>
              <a:buChar char="•"/>
              <a:defRPr sz="2400">
                <a:solidFill>
                  <a:srgbClr val="535A5D"/>
                </a:solidFill>
                <a:latin typeface="Arial" charset="0"/>
                <a:ea typeface="MS PGothic" pitchFamily="34" charset="-128"/>
              </a:defRPr>
            </a:lvl3pPr>
            <a:lvl4pPr marL="1600200" indent="-228600" algn="l" defTabSz="457200">
              <a:spcBef>
                <a:spcPct val="20000"/>
              </a:spcBef>
              <a:buClr>
                <a:schemeClr val="tx1"/>
              </a:buClr>
              <a:buChar char="–"/>
              <a:defRPr sz="2000">
                <a:solidFill>
                  <a:srgbClr val="535A5D"/>
                </a:solidFill>
                <a:latin typeface="Arial" charset="0"/>
                <a:ea typeface="MS PGothic" pitchFamily="34" charset="-128"/>
              </a:defRPr>
            </a:lvl4pPr>
            <a:lvl5pPr marL="2057400" indent="-228600" algn="l" defTabSz="457200">
              <a:spcBef>
                <a:spcPct val="20000"/>
              </a:spcBef>
              <a:buClr>
                <a:schemeClr val="tx1"/>
              </a:buClr>
              <a:buFont typeface="Arial" charset="0"/>
              <a:buChar char="»"/>
              <a:defRPr sz="2000">
                <a:solidFill>
                  <a:srgbClr val="535A5D"/>
                </a:solidFill>
                <a:latin typeface="Arial" charset="0"/>
                <a:ea typeface="MS PGothic"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9pPr>
          </a:lstStyle>
          <a:p>
            <a:pPr>
              <a:spcBef>
                <a:spcPct val="0"/>
              </a:spcBef>
              <a:buClrTx/>
              <a:buFontTx/>
              <a:buNone/>
            </a:pPr>
            <a:fld id="{23267026-4C45-4FBC-977C-323CACDA3218}" type="slidenum">
              <a:rPr lang="en-US" altLang="en-US" sz="1000" smtClean="0">
                <a:solidFill>
                  <a:srgbClr val="FFFFFF"/>
                </a:solidFill>
                <a:latin typeface="Verdana" pitchFamily="34" charset="0"/>
              </a:rPr>
              <a:pPr>
                <a:spcBef>
                  <a:spcPct val="0"/>
                </a:spcBef>
                <a:buClrTx/>
                <a:buFontTx/>
                <a:buNone/>
              </a:pPr>
              <a:t>10</a:t>
            </a:fld>
            <a:endParaRPr lang="en-US" altLang="en-US" sz="1000" smtClean="0">
              <a:solidFill>
                <a:srgbClr val="FFFFFF"/>
              </a:solidFill>
              <a:latin typeface="Verdana" pitchFamily="34" charset="0"/>
            </a:endParaRPr>
          </a:p>
        </p:txBody>
      </p:sp>
      <p:sp>
        <p:nvSpPr>
          <p:cNvPr id="58372" name="Footer Placeholder 4"/>
          <p:cNvSpPr txBox="1">
            <a:spLocks noGrp="1"/>
          </p:cNvSpPr>
          <p:nvPr/>
        </p:nvSpPr>
        <p:spPr bwMode="auto">
          <a:xfrm>
            <a:off x="252413" y="6337300"/>
            <a:ext cx="61499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defTabSz="457200">
              <a:spcBef>
                <a:spcPct val="20000"/>
              </a:spcBef>
              <a:buClr>
                <a:schemeClr val="tx1"/>
              </a:buClr>
              <a:buChar char="•"/>
              <a:defRPr sz="2000">
                <a:solidFill>
                  <a:srgbClr val="535A5D"/>
                </a:solidFill>
                <a:latin typeface="Arial" charset="0"/>
                <a:ea typeface="MS PGothic" pitchFamily="34" charset="-128"/>
              </a:defRPr>
            </a:lvl1pPr>
            <a:lvl2pPr marL="742950" indent="-285750" algn="l" defTabSz="457200">
              <a:spcBef>
                <a:spcPct val="20000"/>
              </a:spcBef>
              <a:buClr>
                <a:schemeClr val="tx1"/>
              </a:buClr>
              <a:buFont typeface="Arial" charset="0"/>
              <a:buChar char="–"/>
              <a:defRPr sz="2800">
                <a:solidFill>
                  <a:srgbClr val="535A5D"/>
                </a:solidFill>
                <a:latin typeface="Arial" charset="0"/>
                <a:ea typeface="MS PGothic" pitchFamily="34" charset="-128"/>
              </a:defRPr>
            </a:lvl2pPr>
            <a:lvl3pPr marL="1143000" indent="-228600" algn="l" defTabSz="457200">
              <a:spcBef>
                <a:spcPct val="20000"/>
              </a:spcBef>
              <a:buClr>
                <a:schemeClr val="tx1"/>
              </a:buClr>
              <a:buChar char="•"/>
              <a:defRPr sz="2400">
                <a:solidFill>
                  <a:srgbClr val="535A5D"/>
                </a:solidFill>
                <a:latin typeface="Arial" charset="0"/>
                <a:ea typeface="MS PGothic" pitchFamily="34" charset="-128"/>
              </a:defRPr>
            </a:lvl3pPr>
            <a:lvl4pPr marL="1600200" indent="-228600" algn="l" defTabSz="457200">
              <a:spcBef>
                <a:spcPct val="20000"/>
              </a:spcBef>
              <a:buClr>
                <a:schemeClr val="tx1"/>
              </a:buClr>
              <a:buChar char="–"/>
              <a:defRPr sz="2000">
                <a:solidFill>
                  <a:srgbClr val="535A5D"/>
                </a:solidFill>
                <a:latin typeface="Arial" charset="0"/>
                <a:ea typeface="MS PGothic" pitchFamily="34" charset="-128"/>
              </a:defRPr>
            </a:lvl4pPr>
            <a:lvl5pPr marL="2057400" indent="-228600" algn="l" defTabSz="457200">
              <a:spcBef>
                <a:spcPct val="20000"/>
              </a:spcBef>
              <a:buClr>
                <a:schemeClr val="tx1"/>
              </a:buClr>
              <a:buFont typeface="Arial" charset="0"/>
              <a:buChar char="»"/>
              <a:defRPr sz="2000">
                <a:solidFill>
                  <a:srgbClr val="535A5D"/>
                </a:solidFill>
                <a:latin typeface="Arial" charset="0"/>
                <a:ea typeface="MS PGothic"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9pPr>
          </a:lstStyle>
          <a:p>
            <a:pPr eaLnBrk="0" hangingPunct="0">
              <a:spcBef>
                <a:spcPct val="0"/>
              </a:spcBef>
              <a:buClrTx/>
              <a:buFontTx/>
              <a:buNone/>
            </a:pPr>
            <a:r>
              <a:rPr lang="en-US" altLang="en-US" sz="800" smtClean="0">
                <a:solidFill>
                  <a:srgbClr val="879196"/>
                </a:solidFill>
              </a:rPr>
              <a:t>Proprietary Information of UnitedHealth Group.  Do not distribute or reproduce without express permission of UnitedHealth Group.</a:t>
            </a:r>
          </a:p>
        </p:txBody>
      </p:sp>
      <p:sp>
        <p:nvSpPr>
          <p:cNvPr id="2" name="Rectangle 1"/>
          <p:cNvSpPr/>
          <p:nvPr/>
        </p:nvSpPr>
        <p:spPr>
          <a:xfrm>
            <a:off x="561180" y="2513647"/>
            <a:ext cx="8180047" cy="745750"/>
          </a:xfrm>
          <a:prstGeom prst="rect">
            <a:avLst/>
          </a:prstGeom>
          <a:solidFill>
            <a:srgbClr val="7030A0">
              <a:alpha val="10196"/>
            </a:srgbClr>
          </a:solidFill>
          <a:ln>
            <a:noFill/>
          </a:ln>
        </p:spPr>
        <p:txBody>
          <a:bodyPr anchor="ctr"/>
          <a:lstStyle/>
          <a:p>
            <a:pPr algn="ctr" defTabSz="914400">
              <a:spcBef>
                <a:spcPct val="20000"/>
              </a:spcBef>
              <a:buClr>
                <a:srgbClr val="005293"/>
              </a:buClr>
            </a:pPr>
            <a:r>
              <a:rPr lang="en-US" sz="1200" dirty="0">
                <a:solidFill>
                  <a:srgbClr val="7030A0"/>
                </a:solidFill>
                <a:latin typeface="Arial" pitchFamily="34" charset="0"/>
                <a:ea typeface="ＭＳ Ｐゴシック" pitchFamily="34" charset="-128"/>
              </a:rPr>
              <a:t>The four </a:t>
            </a:r>
            <a:r>
              <a:rPr lang="en-US" sz="1200" dirty="0" smtClean="0">
                <a:solidFill>
                  <a:srgbClr val="7030A0"/>
                </a:solidFill>
                <a:latin typeface="Arial" pitchFamily="34" charset="0"/>
                <a:ea typeface="ＭＳ Ｐゴシック" pitchFamily="34" charset="-128"/>
              </a:rPr>
              <a:t>critical </a:t>
            </a:r>
            <a:r>
              <a:rPr lang="en-US" sz="1200" dirty="0">
                <a:solidFill>
                  <a:srgbClr val="7030A0"/>
                </a:solidFill>
                <a:latin typeface="Arial" pitchFamily="34" charset="0"/>
                <a:ea typeface="ＭＳ Ｐゴシック" pitchFamily="34" charset="-128"/>
              </a:rPr>
              <a:t>pediatric quality measures are selected that align with the greatest </a:t>
            </a:r>
            <a:r>
              <a:rPr lang="en-US" sz="1200" dirty="0" smtClean="0">
                <a:solidFill>
                  <a:srgbClr val="7030A0"/>
                </a:solidFill>
                <a:latin typeface="Arial" pitchFamily="34" charset="0"/>
                <a:ea typeface="ＭＳ Ｐゴシック" pitchFamily="34" charset="-128"/>
              </a:rPr>
              <a:t>opportunity</a:t>
            </a:r>
          </a:p>
          <a:p>
            <a:pPr algn="ctr" defTabSz="914400">
              <a:spcBef>
                <a:spcPct val="20000"/>
              </a:spcBef>
              <a:buClr>
                <a:srgbClr val="005293"/>
              </a:buClr>
            </a:pPr>
            <a:r>
              <a:rPr lang="en-US" sz="1200" dirty="0" smtClean="0">
                <a:solidFill>
                  <a:srgbClr val="7030A0"/>
                </a:solidFill>
                <a:latin typeface="Arial" pitchFamily="34" charset="0"/>
                <a:ea typeface="ＭＳ Ｐゴシック" pitchFamily="34" charset="-128"/>
              </a:rPr>
              <a:t> </a:t>
            </a:r>
            <a:r>
              <a:rPr lang="en-US" sz="1200" dirty="0">
                <a:solidFill>
                  <a:srgbClr val="7030A0"/>
                </a:solidFill>
                <a:latin typeface="Arial" pitchFamily="34" charset="0"/>
                <a:ea typeface="ＭＳ Ｐゴシック" pitchFamily="34" charset="-128"/>
              </a:rPr>
              <a:t>for improvement or state specific revenue opportunities. </a:t>
            </a:r>
          </a:p>
          <a:p>
            <a:pPr algn="ctr" defTabSz="914400">
              <a:spcBef>
                <a:spcPct val="20000"/>
              </a:spcBef>
              <a:buClr>
                <a:srgbClr val="005293"/>
              </a:buClr>
            </a:pPr>
            <a:r>
              <a:rPr lang="en-US" sz="1200" i="1" u="sng" dirty="0">
                <a:solidFill>
                  <a:srgbClr val="7030A0"/>
                </a:solidFill>
                <a:latin typeface="Arial" pitchFamily="34" charset="0"/>
                <a:ea typeface="ＭＳ Ｐゴシック" pitchFamily="34" charset="-128"/>
              </a:rPr>
              <a:t>Measures must be selected from </a:t>
            </a:r>
            <a:r>
              <a:rPr lang="en-US" sz="1200" i="1" u="sng" dirty="0" smtClean="0">
                <a:solidFill>
                  <a:srgbClr val="7030A0"/>
                </a:solidFill>
                <a:latin typeface="Arial" pitchFamily="34" charset="0"/>
                <a:ea typeface="ＭＳ Ｐゴシック" pitchFamily="34" charset="-128"/>
              </a:rPr>
              <a:t>this list.</a:t>
            </a:r>
            <a:endParaRPr lang="en-US" sz="1200" i="1" u="sng" dirty="0">
              <a:solidFill>
                <a:srgbClr val="7030A0"/>
              </a:solidFill>
              <a:latin typeface="Arial" pitchFamily="34" charset="0"/>
              <a:ea typeface="ＭＳ Ｐゴシック" pitchFamily="34"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3700873118"/>
              </p:ext>
            </p:extLst>
          </p:nvPr>
        </p:nvGraphicFramePr>
        <p:xfrm>
          <a:off x="561181" y="3362324"/>
          <a:ext cx="8180045" cy="2021777"/>
        </p:xfrm>
        <a:graphic>
          <a:graphicData uri="http://schemas.openxmlformats.org/drawingml/2006/table">
            <a:tbl>
              <a:tblPr firstRow="1" firstCol="1" lastRow="1" lastCol="1" bandRow="1" bandCol="1"/>
              <a:tblGrid>
                <a:gridCol w="5687219"/>
                <a:gridCol w="1562100"/>
                <a:gridCol w="930726"/>
              </a:tblGrid>
              <a:tr h="339281">
                <a:tc>
                  <a:txBody>
                    <a:bodyPr/>
                    <a:lstStyle/>
                    <a:p>
                      <a:pPr marL="0" marR="0" algn="l">
                        <a:lnSpc>
                          <a:spcPct val="115000"/>
                        </a:lnSpc>
                        <a:spcBef>
                          <a:spcPts val="0"/>
                        </a:spcBef>
                        <a:spcAft>
                          <a:spcPts val="0"/>
                        </a:spcAft>
                      </a:pPr>
                      <a:r>
                        <a:rPr lang="en-US" sz="1600" b="0" dirty="0">
                          <a:solidFill>
                            <a:srgbClr val="FFFFFF"/>
                          </a:solidFill>
                          <a:effectLst/>
                          <a:latin typeface="Calibri"/>
                          <a:ea typeface="Times New Roman"/>
                          <a:cs typeface="Times New Roman"/>
                        </a:rPr>
                        <a:t>Performance Measures for Quality Bonus:  </a:t>
                      </a:r>
                      <a:r>
                        <a:rPr lang="en-US" sz="1200" b="0" dirty="0">
                          <a:solidFill>
                            <a:srgbClr val="FF0000"/>
                          </a:solidFill>
                          <a:effectLst/>
                          <a:latin typeface="Calibri"/>
                          <a:ea typeface="Times New Roman"/>
                          <a:cs typeface="Times New Roman"/>
                        </a:rPr>
                        <a:t>(SELECT 4 MEASURES)</a:t>
                      </a:r>
                      <a:endParaRPr lang="en-US" sz="1050" b="0" dirty="0">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marR="0">
                        <a:lnSpc>
                          <a:spcPct val="115000"/>
                        </a:lnSpc>
                        <a:spcBef>
                          <a:spcPts val="0"/>
                        </a:spcBef>
                        <a:spcAft>
                          <a:spcPts val="0"/>
                        </a:spcAft>
                      </a:pPr>
                      <a:r>
                        <a:rPr lang="en-US" sz="1600" b="0" kern="1200" dirty="0">
                          <a:solidFill>
                            <a:srgbClr val="FFFFFF"/>
                          </a:solidFill>
                          <a:effectLst/>
                          <a:latin typeface="Calibri"/>
                          <a:ea typeface="Times New Roman"/>
                          <a:cs typeface="Times New Roman"/>
                        </a:rPr>
                        <a:t> </a:t>
                      </a:r>
                      <a:r>
                        <a:rPr lang="en-US" sz="1600" b="0" kern="1200" dirty="0" smtClean="0">
                          <a:solidFill>
                            <a:srgbClr val="FFFFFF"/>
                          </a:solidFill>
                          <a:effectLst/>
                          <a:latin typeface="Calibri"/>
                          <a:ea typeface="Times New Roman"/>
                          <a:cs typeface="Times New Roman"/>
                        </a:rPr>
                        <a:t>Target</a:t>
                      </a:r>
                      <a:endParaRPr lang="en-US" sz="1600" b="0" kern="1200" dirty="0">
                        <a:solidFill>
                          <a:srgbClr val="FFFFFF"/>
                        </a:solidFill>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marR="0">
                        <a:lnSpc>
                          <a:spcPct val="115000"/>
                        </a:lnSpc>
                        <a:spcBef>
                          <a:spcPts val="0"/>
                        </a:spcBef>
                        <a:spcAft>
                          <a:spcPts val="0"/>
                        </a:spcAft>
                      </a:pPr>
                      <a:r>
                        <a:rPr lang="en-US" sz="1600" b="0" kern="1200" dirty="0" smtClean="0">
                          <a:solidFill>
                            <a:srgbClr val="FFFFFF"/>
                          </a:solidFill>
                          <a:effectLst/>
                          <a:latin typeface="Calibri"/>
                          <a:ea typeface="Times New Roman"/>
                          <a:cs typeface="Times New Roman"/>
                        </a:rPr>
                        <a:t>PMPM</a:t>
                      </a:r>
                      <a:endParaRPr lang="en-US" sz="1600" b="0" kern="1200" dirty="0">
                        <a:solidFill>
                          <a:srgbClr val="FFFFFF"/>
                        </a:solidFill>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r>
              <a:tr h="219378">
                <a:tc>
                  <a:txBody>
                    <a:bodyPr/>
                    <a:lstStyle/>
                    <a:p>
                      <a:pPr marL="0" marR="0">
                        <a:lnSpc>
                          <a:spcPct val="115000"/>
                        </a:lnSpc>
                        <a:spcBef>
                          <a:spcPts val="0"/>
                        </a:spcBef>
                        <a:spcAft>
                          <a:spcPts val="0"/>
                        </a:spcAft>
                      </a:pPr>
                      <a:r>
                        <a:rPr lang="en-US" sz="1600" b="0" dirty="0">
                          <a:solidFill>
                            <a:srgbClr val="7030A0"/>
                          </a:solidFill>
                          <a:effectLst/>
                          <a:latin typeface="Calibri"/>
                          <a:ea typeface="Times New Roman"/>
                          <a:cs typeface="Times New Roman"/>
                        </a:rPr>
                        <a:t>Adolescent Well Care Visits</a:t>
                      </a:r>
                      <a:endParaRPr lang="en-US" sz="1200" b="0" dirty="0">
                        <a:solidFill>
                          <a:srgbClr val="7030A0"/>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0" dirty="0">
                          <a:solidFill>
                            <a:srgbClr val="7030A0"/>
                          </a:solidFill>
                          <a:effectLst/>
                          <a:latin typeface="Calibri"/>
                          <a:ea typeface="Times New Roman"/>
                          <a:cs typeface="Times New Roman"/>
                        </a:rPr>
                        <a:t>[__._]% or higher </a:t>
                      </a:r>
                      <a:endParaRPr lang="en-US" sz="1200" b="0" dirty="0">
                        <a:solidFill>
                          <a:srgbClr val="7030A0"/>
                        </a:solidFill>
                        <a:effectLst/>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457200" rtl="0" eaLnBrk="1" latinLnBrk="0" hangingPunct="1">
                        <a:lnSpc>
                          <a:spcPct val="115000"/>
                        </a:lnSpc>
                        <a:spcBef>
                          <a:spcPts val="0"/>
                        </a:spcBef>
                        <a:spcAft>
                          <a:spcPts val="0"/>
                        </a:spcAft>
                      </a:pPr>
                      <a:r>
                        <a:rPr lang="en-US" sz="1600" b="0" kern="1200" dirty="0" smtClean="0">
                          <a:solidFill>
                            <a:srgbClr val="7030A0"/>
                          </a:solidFill>
                          <a:effectLst/>
                          <a:latin typeface="Calibri" panose="020F0502020204030204" pitchFamily="34" charset="0"/>
                          <a:ea typeface="Times New Roman"/>
                          <a:cs typeface="Calibri" panose="020F0502020204030204" pitchFamily="34" charset="0"/>
                        </a:rPr>
                        <a:t>$X.XX</a:t>
                      </a:r>
                      <a:endParaRPr lang="en-US" sz="1600" b="0" kern="1200" dirty="0">
                        <a:solidFill>
                          <a:srgbClr val="7030A0"/>
                        </a:solidFill>
                        <a:effectLst/>
                        <a:latin typeface="Calibri" panose="020F0502020204030204" pitchFamily="34" charset="0"/>
                        <a:ea typeface="Times New Roman"/>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378">
                <a:tc>
                  <a:txBody>
                    <a:bodyPr/>
                    <a:lstStyle/>
                    <a:p>
                      <a:pPr marL="0" marR="0">
                        <a:lnSpc>
                          <a:spcPct val="115000"/>
                        </a:lnSpc>
                        <a:spcBef>
                          <a:spcPts val="0"/>
                        </a:spcBef>
                        <a:spcAft>
                          <a:spcPts val="0"/>
                        </a:spcAft>
                      </a:pPr>
                      <a:r>
                        <a:rPr lang="en-US" sz="1600" b="0" dirty="0">
                          <a:solidFill>
                            <a:srgbClr val="7030A0"/>
                          </a:solidFill>
                          <a:effectLst/>
                          <a:latin typeface="Calibri"/>
                          <a:ea typeface="Times New Roman"/>
                          <a:cs typeface="Times New Roman"/>
                        </a:rPr>
                        <a:t>Annual Dental Visit</a:t>
                      </a:r>
                      <a:endParaRPr lang="en-US" sz="1200" b="0" dirty="0">
                        <a:solidFill>
                          <a:srgbClr val="7030A0"/>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0" dirty="0">
                          <a:solidFill>
                            <a:srgbClr val="7030A0"/>
                          </a:solidFill>
                          <a:effectLst/>
                          <a:latin typeface="Calibri"/>
                          <a:ea typeface="Times New Roman"/>
                          <a:cs typeface="Times New Roman"/>
                        </a:rPr>
                        <a:t>[__._]% or higher </a:t>
                      </a:r>
                      <a:endParaRPr lang="en-US" sz="1200" b="0" dirty="0">
                        <a:solidFill>
                          <a:srgbClr val="7030A0"/>
                        </a:solidFill>
                        <a:effectLst/>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457200" rtl="0" eaLnBrk="1" latinLnBrk="0" hangingPunct="1">
                        <a:lnSpc>
                          <a:spcPct val="115000"/>
                        </a:lnSpc>
                        <a:spcBef>
                          <a:spcPts val="0"/>
                        </a:spcBef>
                        <a:spcAft>
                          <a:spcPts val="0"/>
                        </a:spcAft>
                      </a:pPr>
                      <a:r>
                        <a:rPr lang="en-US" sz="1600" b="0" kern="1200" smtClean="0">
                          <a:solidFill>
                            <a:srgbClr val="7030A0"/>
                          </a:solidFill>
                          <a:effectLst/>
                          <a:latin typeface="Calibri" panose="020F0502020204030204" pitchFamily="34" charset="0"/>
                          <a:ea typeface="Times New Roman"/>
                          <a:cs typeface="Calibri" panose="020F0502020204030204" pitchFamily="34" charset="0"/>
                        </a:rPr>
                        <a:t>$X.XX</a:t>
                      </a:r>
                      <a:endParaRPr lang="en-US" sz="1600" b="0" kern="1200" dirty="0">
                        <a:solidFill>
                          <a:srgbClr val="7030A0"/>
                        </a:solidFill>
                        <a:effectLst/>
                        <a:latin typeface="Calibri" panose="020F0502020204030204" pitchFamily="34" charset="0"/>
                        <a:ea typeface="Times New Roman"/>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378">
                <a:tc>
                  <a:txBody>
                    <a:bodyPr/>
                    <a:lstStyle/>
                    <a:p>
                      <a:pPr marL="0" marR="0">
                        <a:lnSpc>
                          <a:spcPct val="115000"/>
                        </a:lnSpc>
                        <a:spcBef>
                          <a:spcPts val="0"/>
                        </a:spcBef>
                        <a:spcAft>
                          <a:spcPts val="0"/>
                        </a:spcAft>
                      </a:pPr>
                      <a:r>
                        <a:rPr lang="en-US" sz="1600" b="0" dirty="0">
                          <a:solidFill>
                            <a:srgbClr val="7030A0"/>
                          </a:solidFill>
                          <a:effectLst/>
                          <a:latin typeface="Calibri"/>
                          <a:ea typeface="Times New Roman"/>
                          <a:cs typeface="Times New Roman"/>
                        </a:rPr>
                        <a:t>Childhood Immunization Status</a:t>
                      </a:r>
                      <a:endParaRPr lang="en-US" sz="1200" b="0" dirty="0">
                        <a:solidFill>
                          <a:srgbClr val="7030A0"/>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0" dirty="0">
                          <a:solidFill>
                            <a:srgbClr val="7030A0"/>
                          </a:solidFill>
                          <a:effectLst/>
                          <a:latin typeface="Calibri"/>
                          <a:ea typeface="Times New Roman"/>
                          <a:cs typeface="Times New Roman"/>
                        </a:rPr>
                        <a:t>[__._]% or higher</a:t>
                      </a:r>
                      <a:endParaRPr lang="en-US" sz="1200" b="0" dirty="0">
                        <a:solidFill>
                          <a:srgbClr val="7030A0"/>
                        </a:solidFill>
                        <a:effectLst/>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457200" rtl="0" eaLnBrk="1" latinLnBrk="0" hangingPunct="1">
                        <a:lnSpc>
                          <a:spcPct val="115000"/>
                        </a:lnSpc>
                        <a:spcBef>
                          <a:spcPts val="0"/>
                        </a:spcBef>
                        <a:spcAft>
                          <a:spcPts val="0"/>
                        </a:spcAft>
                      </a:pPr>
                      <a:r>
                        <a:rPr lang="en-US" sz="1600" b="0" kern="1200" smtClean="0">
                          <a:solidFill>
                            <a:srgbClr val="7030A0"/>
                          </a:solidFill>
                          <a:effectLst/>
                          <a:latin typeface="Calibri" panose="020F0502020204030204" pitchFamily="34" charset="0"/>
                          <a:ea typeface="Times New Roman"/>
                          <a:cs typeface="Calibri" panose="020F0502020204030204" pitchFamily="34" charset="0"/>
                        </a:rPr>
                        <a:t>$X.XX</a:t>
                      </a:r>
                      <a:endParaRPr lang="en-US" sz="1600" b="0" kern="1200" dirty="0">
                        <a:solidFill>
                          <a:srgbClr val="7030A0"/>
                        </a:solidFill>
                        <a:effectLst/>
                        <a:latin typeface="Calibri" panose="020F0502020204030204" pitchFamily="34" charset="0"/>
                        <a:ea typeface="Times New Roman"/>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027">
                <a:tc>
                  <a:txBody>
                    <a:bodyPr/>
                    <a:lstStyle/>
                    <a:p>
                      <a:pPr marL="0" marR="0" algn="l" defTabSz="457200" rtl="0" eaLnBrk="1" latinLnBrk="0" hangingPunct="1">
                        <a:lnSpc>
                          <a:spcPct val="115000"/>
                        </a:lnSpc>
                        <a:spcBef>
                          <a:spcPts val="0"/>
                        </a:spcBef>
                        <a:spcAft>
                          <a:spcPts val="0"/>
                        </a:spcAft>
                      </a:pPr>
                      <a:r>
                        <a:rPr lang="en-US" sz="1600" b="0" kern="1200" dirty="0">
                          <a:solidFill>
                            <a:srgbClr val="7030A0"/>
                          </a:solidFill>
                          <a:effectLst/>
                          <a:latin typeface="Calibri" panose="020F0502020204030204" pitchFamily="34" charset="0"/>
                          <a:ea typeface="Times New Roman"/>
                          <a:cs typeface="Calibri" panose="020F0502020204030204" pitchFamily="34" charset="0"/>
                        </a:rPr>
                        <a:t>Lead Screening in Children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457200" rtl="0" eaLnBrk="1" latinLnBrk="0" hangingPunct="1">
                        <a:lnSpc>
                          <a:spcPct val="115000"/>
                        </a:lnSpc>
                        <a:spcBef>
                          <a:spcPts val="0"/>
                        </a:spcBef>
                        <a:spcAft>
                          <a:spcPts val="0"/>
                        </a:spcAft>
                      </a:pPr>
                      <a:r>
                        <a:rPr lang="en-US" sz="1600" b="0" kern="1200" dirty="0">
                          <a:solidFill>
                            <a:srgbClr val="7030A0"/>
                          </a:solidFill>
                          <a:effectLst/>
                          <a:latin typeface="Calibri" panose="020F0502020204030204" pitchFamily="34" charset="0"/>
                          <a:ea typeface="Times New Roman"/>
                          <a:cs typeface="Calibri" panose="020F0502020204030204" pitchFamily="34" charset="0"/>
                        </a:rPr>
                        <a:t>[__._]% or higher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457200" rtl="0" eaLnBrk="1" latinLnBrk="0" hangingPunct="1">
                        <a:lnSpc>
                          <a:spcPct val="115000"/>
                        </a:lnSpc>
                        <a:spcBef>
                          <a:spcPts val="0"/>
                        </a:spcBef>
                        <a:spcAft>
                          <a:spcPts val="0"/>
                        </a:spcAft>
                      </a:pPr>
                      <a:r>
                        <a:rPr lang="en-US" sz="1600" b="0" kern="1200" smtClean="0">
                          <a:solidFill>
                            <a:srgbClr val="7030A0"/>
                          </a:solidFill>
                          <a:effectLst/>
                          <a:latin typeface="Calibri" panose="020F0502020204030204" pitchFamily="34" charset="0"/>
                          <a:ea typeface="Times New Roman"/>
                          <a:cs typeface="Calibri" panose="020F0502020204030204" pitchFamily="34" charset="0"/>
                        </a:rPr>
                        <a:t>$X.XX</a:t>
                      </a:r>
                      <a:endParaRPr lang="en-US" sz="1600" b="0" kern="1200" dirty="0">
                        <a:solidFill>
                          <a:srgbClr val="7030A0"/>
                        </a:solidFill>
                        <a:effectLst/>
                        <a:latin typeface="Calibri" panose="020F0502020204030204" pitchFamily="34" charset="0"/>
                        <a:ea typeface="Times New Roman"/>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821">
                <a:tc>
                  <a:txBody>
                    <a:bodyPr/>
                    <a:lstStyle/>
                    <a:p>
                      <a:pPr marL="0" marR="0" algn="l" defTabSz="457200" rtl="0" eaLnBrk="1" latinLnBrk="0" hangingPunct="1">
                        <a:lnSpc>
                          <a:spcPct val="115000"/>
                        </a:lnSpc>
                        <a:spcBef>
                          <a:spcPts val="0"/>
                        </a:spcBef>
                        <a:spcAft>
                          <a:spcPts val="0"/>
                        </a:spcAft>
                      </a:pPr>
                      <a:r>
                        <a:rPr lang="en-US" sz="1600" b="0" kern="1200" dirty="0">
                          <a:solidFill>
                            <a:srgbClr val="7030A0"/>
                          </a:solidFill>
                          <a:effectLst/>
                          <a:latin typeface="Calibri" panose="020F0502020204030204" pitchFamily="34" charset="0"/>
                          <a:ea typeface="Times New Roman"/>
                          <a:cs typeface="Calibri" panose="020F0502020204030204" pitchFamily="34" charset="0"/>
                        </a:rPr>
                        <a:t>Well Child Visits in the First 15 Months of Life: 6 or More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457200" rtl="0" eaLnBrk="1" latinLnBrk="0" hangingPunct="1">
                        <a:lnSpc>
                          <a:spcPct val="115000"/>
                        </a:lnSpc>
                        <a:spcBef>
                          <a:spcPts val="0"/>
                        </a:spcBef>
                        <a:spcAft>
                          <a:spcPts val="0"/>
                        </a:spcAft>
                      </a:pPr>
                      <a:r>
                        <a:rPr lang="en-US" sz="1600" b="0" kern="1200" dirty="0">
                          <a:solidFill>
                            <a:srgbClr val="7030A0"/>
                          </a:solidFill>
                          <a:effectLst/>
                          <a:latin typeface="Calibri" panose="020F0502020204030204" pitchFamily="34" charset="0"/>
                          <a:ea typeface="Times New Roman"/>
                          <a:cs typeface="Calibri" panose="020F0502020204030204" pitchFamily="34" charset="0"/>
                        </a:rPr>
                        <a:t>[__._]% or higher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457200" rtl="0" eaLnBrk="1" latinLnBrk="0" hangingPunct="1">
                        <a:lnSpc>
                          <a:spcPct val="115000"/>
                        </a:lnSpc>
                        <a:spcBef>
                          <a:spcPts val="0"/>
                        </a:spcBef>
                        <a:spcAft>
                          <a:spcPts val="0"/>
                        </a:spcAft>
                      </a:pPr>
                      <a:r>
                        <a:rPr lang="en-US" sz="1600" b="0" kern="1200" dirty="0" smtClean="0">
                          <a:solidFill>
                            <a:srgbClr val="7030A0"/>
                          </a:solidFill>
                          <a:effectLst/>
                          <a:latin typeface="Calibri" panose="020F0502020204030204" pitchFamily="34" charset="0"/>
                          <a:ea typeface="Times New Roman"/>
                          <a:cs typeface="Calibri" panose="020F0502020204030204" pitchFamily="34" charset="0"/>
                        </a:rPr>
                        <a:t>$X.XX</a:t>
                      </a:r>
                      <a:endParaRPr lang="en-US" sz="1600" b="0" kern="1200" dirty="0">
                        <a:solidFill>
                          <a:srgbClr val="7030A0"/>
                        </a:solidFill>
                        <a:effectLst/>
                        <a:latin typeface="Calibri" panose="020F0502020204030204" pitchFamily="34" charset="0"/>
                        <a:ea typeface="Times New Roman"/>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5240">
                <a:tc>
                  <a:txBody>
                    <a:bodyPr/>
                    <a:lstStyle/>
                    <a:p>
                      <a:pPr marL="0" marR="0" algn="l" defTabSz="457200" rtl="0" eaLnBrk="1" latinLnBrk="0" hangingPunct="1">
                        <a:lnSpc>
                          <a:spcPct val="115000"/>
                        </a:lnSpc>
                        <a:spcBef>
                          <a:spcPts val="0"/>
                        </a:spcBef>
                        <a:spcAft>
                          <a:spcPts val="0"/>
                        </a:spcAft>
                      </a:pPr>
                      <a:r>
                        <a:rPr lang="en-US" sz="1600" b="0" kern="1200" dirty="0">
                          <a:solidFill>
                            <a:srgbClr val="7030A0"/>
                          </a:solidFill>
                          <a:effectLst/>
                          <a:latin typeface="Calibri" panose="020F0502020204030204" pitchFamily="34" charset="0"/>
                          <a:ea typeface="Times New Roman"/>
                          <a:cs typeface="Calibri" panose="020F0502020204030204" pitchFamily="34" charset="0"/>
                        </a:rPr>
                        <a:t>Well Child  Visits in the Third, Fourth, Fifth, and Sixth Year of Life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457200" rtl="0" eaLnBrk="1" latinLnBrk="0" hangingPunct="1">
                        <a:lnSpc>
                          <a:spcPct val="115000"/>
                        </a:lnSpc>
                        <a:spcBef>
                          <a:spcPts val="0"/>
                        </a:spcBef>
                        <a:spcAft>
                          <a:spcPts val="0"/>
                        </a:spcAft>
                      </a:pPr>
                      <a:r>
                        <a:rPr lang="en-US" sz="1600" b="0" kern="1200" dirty="0">
                          <a:solidFill>
                            <a:srgbClr val="7030A0"/>
                          </a:solidFill>
                          <a:effectLst/>
                          <a:latin typeface="Calibri" panose="020F0502020204030204" pitchFamily="34" charset="0"/>
                          <a:ea typeface="Times New Roman"/>
                          <a:cs typeface="Calibri" panose="020F0502020204030204" pitchFamily="34" charset="0"/>
                        </a:rPr>
                        <a:t>[__._]% or higher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457200" rtl="0" eaLnBrk="1" latinLnBrk="0" hangingPunct="1">
                        <a:lnSpc>
                          <a:spcPct val="115000"/>
                        </a:lnSpc>
                        <a:spcBef>
                          <a:spcPts val="0"/>
                        </a:spcBef>
                        <a:spcAft>
                          <a:spcPts val="0"/>
                        </a:spcAft>
                      </a:pPr>
                      <a:r>
                        <a:rPr lang="en-US" sz="1600" b="0" kern="1200" dirty="0" smtClean="0">
                          <a:solidFill>
                            <a:srgbClr val="7030A0"/>
                          </a:solidFill>
                          <a:effectLst/>
                          <a:latin typeface="Calibri" panose="020F0502020204030204" pitchFamily="34" charset="0"/>
                          <a:ea typeface="Times New Roman"/>
                          <a:cs typeface="Calibri" panose="020F0502020204030204" pitchFamily="34" charset="0"/>
                        </a:rPr>
                        <a:t>$X.XX</a:t>
                      </a:r>
                      <a:endParaRPr lang="en-US" sz="1600" b="0" kern="1200" dirty="0">
                        <a:solidFill>
                          <a:srgbClr val="7030A0"/>
                        </a:solidFill>
                        <a:effectLst/>
                        <a:latin typeface="Calibri" panose="020F0502020204030204" pitchFamily="34" charset="0"/>
                        <a:ea typeface="Times New Roman"/>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ectangle 6"/>
          <p:cNvSpPr/>
          <p:nvPr/>
        </p:nvSpPr>
        <p:spPr>
          <a:xfrm>
            <a:off x="561181" y="5388307"/>
            <a:ext cx="8180047" cy="462886"/>
          </a:xfrm>
          <a:prstGeom prst="rect">
            <a:avLst/>
          </a:prstGeom>
          <a:solidFill>
            <a:srgbClr val="7030A0">
              <a:alpha val="10196"/>
            </a:srgbClr>
          </a:solidFill>
          <a:ln>
            <a:noFill/>
          </a:ln>
        </p:spPr>
        <p:txBody>
          <a:bodyPr anchor="ctr"/>
          <a:lstStyle/>
          <a:p>
            <a:pPr algn="ctr" defTabSz="914400">
              <a:spcBef>
                <a:spcPct val="20000"/>
              </a:spcBef>
              <a:buClr>
                <a:srgbClr val="005293"/>
              </a:buClr>
            </a:pPr>
            <a:r>
              <a:rPr lang="en-US" sz="1200" dirty="0" smtClean="0">
                <a:solidFill>
                  <a:srgbClr val="7030A0"/>
                </a:solidFill>
                <a:latin typeface="Arial" pitchFamily="34" charset="0"/>
              </a:rPr>
              <a:t>A </a:t>
            </a:r>
            <a:r>
              <a:rPr lang="en-US" sz="1200" dirty="0">
                <a:solidFill>
                  <a:srgbClr val="7030A0"/>
                </a:solidFill>
                <a:latin typeface="Arial" pitchFamily="34" charset="0"/>
              </a:rPr>
              <a:t>provider </a:t>
            </a:r>
            <a:r>
              <a:rPr lang="en-US" sz="1200" dirty="0" smtClean="0">
                <a:solidFill>
                  <a:srgbClr val="7030A0"/>
                </a:solidFill>
                <a:latin typeface="Arial" pitchFamily="34" charset="0"/>
              </a:rPr>
              <a:t>needs to meet </a:t>
            </a:r>
            <a:r>
              <a:rPr lang="en-US" sz="1200" dirty="0">
                <a:solidFill>
                  <a:srgbClr val="7030A0"/>
                </a:solidFill>
                <a:latin typeface="Arial" pitchFamily="34" charset="0"/>
              </a:rPr>
              <a:t>or </a:t>
            </a:r>
            <a:r>
              <a:rPr lang="en-US" sz="1200" dirty="0" smtClean="0">
                <a:solidFill>
                  <a:srgbClr val="7030A0"/>
                </a:solidFill>
                <a:latin typeface="Arial" pitchFamily="34" charset="0"/>
              </a:rPr>
              <a:t>exceed 2 or more measures to earn the Quality Bonus</a:t>
            </a:r>
            <a:r>
              <a:rPr lang="en-US" sz="1200" dirty="0">
                <a:solidFill>
                  <a:srgbClr val="7030A0"/>
                </a:solidFill>
                <a:latin typeface="Arial" pitchFamily="34" charset="0"/>
              </a:rPr>
              <a:t>.</a:t>
            </a:r>
            <a:endParaRPr lang="en-US" sz="1200" dirty="0" smtClean="0">
              <a:solidFill>
                <a:srgbClr val="7030A0"/>
              </a:solidFill>
              <a:latin typeface="Arial" pitchFamily="34" charset="0"/>
              <a:ea typeface="ＭＳ Ｐゴシック" pitchFamily="34" charset="-128"/>
            </a:endParaRPr>
          </a:p>
          <a:p>
            <a:pPr algn="ctr" defTabSz="914400">
              <a:spcBef>
                <a:spcPct val="20000"/>
              </a:spcBef>
              <a:buClr>
                <a:srgbClr val="005293"/>
              </a:buClr>
            </a:pPr>
            <a:r>
              <a:rPr lang="en-US" sz="1200" dirty="0" smtClean="0">
                <a:solidFill>
                  <a:srgbClr val="7030A0"/>
                </a:solidFill>
                <a:latin typeface="Arial" pitchFamily="34" charset="0"/>
              </a:rPr>
              <a:t>The Quality Bonus is a PMPM</a:t>
            </a:r>
            <a:r>
              <a:rPr lang="en-US" sz="1200" dirty="0" smtClean="0">
                <a:solidFill>
                  <a:srgbClr val="7030A0"/>
                </a:solidFill>
                <a:latin typeface="Arial" pitchFamily="34" charset="0"/>
                <a:ea typeface="ＭＳ Ｐゴシック" pitchFamily="34" charset="-128"/>
              </a:rPr>
              <a:t> paid annually per measure</a:t>
            </a:r>
            <a:endParaRPr lang="en-US" sz="1200" dirty="0">
              <a:solidFill>
                <a:srgbClr val="7030A0"/>
              </a:solidFill>
              <a:latin typeface="Arial" pitchFamily="34" charset="0"/>
              <a:ea typeface="ＭＳ Ｐゴシック" pitchFamily="34" charset="-128"/>
            </a:endParaRPr>
          </a:p>
        </p:txBody>
      </p:sp>
      <p:graphicFrame>
        <p:nvGraphicFramePr>
          <p:cNvPr id="8" name="Diagram 7"/>
          <p:cNvGraphicFramePr/>
          <p:nvPr>
            <p:extLst>
              <p:ext uri="{D42A27DB-BD31-4B8C-83A1-F6EECF244321}">
                <p14:modId xmlns:p14="http://schemas.microsoft.com/office/powerpoint/2010/main" val="474180248"/>
              </p:ext>
            </p:extLst>
          </p:nvPr>
        </p:nvGraphicFramePr>
        <p:xfrm>
          <a:off x="762000" y="1219201"/>
          <a:ext cx="8047038" cy="1104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0055530"/>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ouble Bracket 12"/>
          <p:cNvSpPr/>
          <p:nvPr/>
        </p:nvSpPr>
        <p:spPr bwMode="auto">
          <a:xfrm>
            <a:off x="4229100" y="1133475"/>
            <a:ext cx="2886075" cy="1314450"/>
          </a:xfrm>
          <a:prstGeom prst="bracketPair">
            <a:avLst/>
          </a:prstGeom>
          <a:solidFill>
            <a:schemeClr val="accent1"/>
          </a:solidFill>
          <a:ln w="25400" cap="flat" cmpd="sng" algn="ctr">
            <a:solidFill>
              <a:srgbClr val="7030A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a:endParaRPr lang="en-US">
              <a:solidFill>
                <a:srgbClr val="7030A0"/>
              </a:solidFill>
              <a:ea typeface="ＭＳ Ｐゴシック" charset="-128"/>
            </a:endParaRPr>
          </a:p>
        </p:txBody>
      </p:sp>
      <p:sp>
        <p:nvSpPr>
          <p:cNvPr id="58370" name="Title 1"/>
          <p:cNvSpPr>
            <a:spLocks noGrp="1"/>
          </p:cNvSpPr>
          <p:nvPr>
            <p:ph type="title" idx="4294967295"/>
          </p:nvPr>
        </p:nvSpPr>
        <p:spPr>
          <a:xfrm>
            <a:off x="862013" y="293688"/>
            <a:ext cx="6324600" cy="749300"/>
          </a:xfrm>
        </p:spPr>
        <p:txBody>
          <a:bodyPr/>
          <a:lstStyle/>
          <a:p>
            <a:r>
              <a:rPr lang="en-US" altLang="en-US" sz="1600" dirty="0" smtClean="0"/>
              <a:t/>
            </a:r>
            <a:br>
              <a:rPr lang="en-US" altLang="en-US" sz="1600" dirty="0" smtClean="0"/>
            </a:br>
            <a:r>
              <a:rPr lang="en-US" altLang="en-US" sz="1600" dirty="0" smtClean="0"/>
              <a:t/>
            </a:r>
            <a:br>
              <a:rPr lang="en-US" altLang="en-US" sz="1600" dirty="0" smtClean="0"/>
            </a:br>
            <a:r>
              <a:rPr lang="en-US" altLang="en-US" sz="1600" dirty="0" smtClean="0"/>
              <a:t/>
            </a:r>
            <a:br>
              <a:rPr lang="en-US" altLang="en-US" sz="1600" dirty="0" smtClean="0"/>
            </a:br>
            <a:r>
              <a:rPr lang="en-US" altLang="en-US" sz="2400" dirty="0" smtClean="0"/>
              <a:t>Pediatric Quality Measures</a:t>
            </a:r>
            <a:endParaRPr lang="en-US" altLang="en-US" dirty="0" smtClean="0"/>
          </a:p>
        </p:txBody>
      </p:sp>
      <p:sp>
        <p:nvSpPr>
          <p:cNvPr id="58371" name="Slide Number Placeholder 3"/>
          <p:cNvSpPr txBox="1">
            <a:spLocks noGrp="1"/>
          </p:cNvSpPr>
          <p:nvPr/>
        </p:nvSpPr>
        <p:spPr bwMode="gray">
          <a:xfrm>
            <a:off x="260350" y="6354763"/>
            <a:ext cx="601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a:spcBef>
                <a:spcPct val="20000"/>
              </a:spcBef>
              <a:buClr>
                <a:schemeClr val="tx1"/>
              </a:buClr>
              <a:buChar char="•"/>
              <a:defRPr sz="2000">
                <a:solidFill>
                  <a:srgbClr val="535A5D"/>
                </a:solidFill>
                <a:latin typeface="Arial" charset="0"/>
                <a:ea typeface="MS PGothic" pitchFamily="34" charset="-128"/>
              </a:defRPr>
            </a:lvl1pPr>
            <a:lvl2pPr marL="742950" indent="-285750" algn="l" defTabSz="457200">
              <a:spcBef>
                <a:spcPct val="20000"/>
              </a:spcBef>
              <a:buClr>
                <a:schemeClr val="tx1"/>
              </a:buClr>
              <a:buFont typeface="Arial" charset="0"/>
              <a:buChar char="–"/>
              <a:defRPr sz="2800">
                <a:solidFill>
                  <a:srgbClr val="535A5D"/>
                </a:solidFill>
                <a:latin typeface="Arial" charset="0"/>
                <a:ea typeface="MS PGothic" pitchFamily="34" charset="-128"/>
              </a:defRPr>
            </a:lvl2pPr>
            <a:lvl3pPr marL="1143000" indent="-228600" algn="l" defTabSz="457200">
              <a:spcBef>
                <a:spcPct val="20000"/>
              </a:spcBef>
              <a:buClr>
                <a:schemeClr val="tx1"/>
              </a:buClr>
              <a:buChar char="•"/>
              <a:defRPr sz="2400">
                <a:solidFill>
                  <a:srgbClr val="535A5D"/>
                </a:solidFill>
                <a:latin typeface="Arial" charset="0"/>
                <a:ea typeface="MS PGothic" pitchFamily="34" charset="-128"/>
              </a:defRPr>
            </a:lvl3pPr>
            <a:lvl4pPr marL="1600200" indent="-228600" algn="l" defTabSz="457200">
              <a:spcBef>
                <a:spcPct val="20000"/>
              </a:spcBef>
              <a:buClr>
                <a:schemeClr val="tx1"/>
              </a:buClr>
              <a:buChar char="–"/>
              <a:defRPr sz="2000">
                <a:solidFill>
                  <a:srgbClr val="535A5D"/>
                </a:solidFill>
                <a:latin typeface="Arial" charset="0"/>
                <a:ea typeface="MS PGothic" pitchFamily="34" charset="-128"/>
              </a:defRPr>
            </a:lvl4pPr>
            <a:lvl5pPr marL="2057400" indent="-228600" algn="l" defTabSz="457200">
              <a:spcBef>
                <a:spcPct val="20000"/>
              </a:spcBef>
              <a:buClr>
                <a:schemeClr val="tx1"/>
              </a:buClr>
              <a:buFont typeface="Arial" charset="0"/>
              <a:buChar char="»"/>
              <a:defRPr sz="2000">
                <a:solidFill>
                  <a:srgbClr val="535A5D"/>
                </a:solidFill>
                <a:latin typeface="Arial" charset="0"/>
                <a:ea typeface="MS PGothic"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9pPr>
          </a:lstStyle>
          <a:p>
            <a:pPr>
              <a:spcBef>
                <a:spcPct val="0"/>
              </a:spcBef>
              <a:buClrTx/>
              <a:buFontTx/>
              <a:buNone/>
            </a:pPr>
            <a:fld id="{23267026-4C45-4FBC-977C-323CACDA3218}" type="slidenum">
              <a:rPr lang="en-US" altLang="en-US" sz="1000" smtClean="0">
                <a:solidFill>
                  <a:srgbClr val="FFFFFF"/>
                </a:solidFill>
                <a:latin typeface="Verdana" pitchFamily="34" charset="0"/>
              </a:rPr>
              <a:pPr>
                <a:spcBef>
                  <a:spcPct val="0"/>
                </a:spcBef>
                <a:buClrTx/>
                <a:buFontTx/>
                <a:buNone/>
              </a:pPr>
              <a:t>11</a:t>
            </a:fld>
            <a:endParaRPr lang="en-US" altLang="en-US" sz="1000" smtClean="0">
              <a:solidFill>
                <a:srgbClr val="FFFFFF"/>
              </a:solidFill>
              <a:latin typeface="Verdana" pitchFamily="34" charset="0"/>
            </a:endParaRPr>
          </a:p>
        </p:txBody>
      </p:sp>
      <p:sp>
        <p:nvSpPr>
          <p:cNvPr id="58372" name="Footer Placeholder 4"/>
          <p:cNvSpPr txBox="1">
            <a:spLocks noGrp="1"/>
          </p:cNvSpPr>
          <p:nvPr/>
        </p:nvSpPr>
        <p:spPr bwMode="auto">
          <a:xfrm>
            <a:off x="252413" y="6337300"/>
            <a:ext cx="61499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defTabSz="457200">
              <a:spcBef>
                <a:spcPct val="20000"/>
              </a:spcBef>
              <a:buClr>
                <a:schemeClr val="tx1"/>
              </a:buClr>
              <a:buChar char="•"/>
              <a:defRPr sz="2000">
                <a:solidFill>
                  <a:srgbClr val="535A5D"/>
                </a:solidFill>
                <a:latin typeface="Arial" charset="0"/>
                <a:ea typeface="MS PGothic" pitchFamily="34" charset="-128"/>
              </a:defRPr>
            </a:lvl1pPr>
            <a:lvl2pPr marL="742950" indent="-285750" algn="l" defTabSz="457200">
              <a:spcBef>
                <a:spcPct val="20000"/>
              </a:spcBef>
              <a:buClr>
                <a:schemeClr val="tx1"/>
              </a:buClr>
              <a:buFont typeface="Arial" charset="0"/>
              <a:buChar char="–"/>
              <a:defRPr sz="2800">
                <a:solidFill>
                  <a:srgbClr val="535A5D"/>
                </a:solidFill>
                <a:latin typeface="Arial" charset="0"/>
                <a:ea typeface="MS PGothic" pitchFamily="34" charset="-128"/>
              </a:defRPr>
            </a:lvl2pPr>
            <a:lvl3pPr marL="1143000" indent="-228600" algn="l" defTabSz="457200">
              <a:spcBef>
                <a:spcPct val="20000"/>
              </a:spcBef>
              <a:buClr>
                <a:schemeClr val="tx1"/>
              </a:buClr>
              <a:buChar char="•"/>
              <a:defRPr sz="2400">
                <a:solidFill>
                  <a:srgbClr val="535A5D"/>
                </a:solidFill>
                <a:latin typeface="Arial" charset="0"/>
                <a:ea typeface="MS PGothic" pitchFamily="34" charset="-128"/>
              </a:defRPr>
            </a:lvl3pPr>
            <a:lvl4pPr marL="1600200" indent="-228600" algn="l" defTabSz="457200">
              <a:spcBef>
                <a:spcPct val="20000"/>
              </a:spcBef>
              <a:buClr>
                <a:schemeClr val="tx1"/>
              </a:buClr>
              <a:buChar char="–"/>
              <a:defRPr sz="2000">
                <a:solidFill>
                  <a:srgbClr val="535A5D"/>
                </a:solidFill>
                <a:latin typeface="Arial" charset="0"/>
                <a:ea typeface="MS PGothic" pitchFamily="34" charset="-128"/>
              </a:defRPr>
            </a:lvl4pPr>
            <a:lvl5pPr marL="2057400" indent="-228600" algn="l" defTabSz="457200">
              <a:spcBef>
                <a:spcPct val="20000"/>
              </a:spcBef>
              <a:buClr>
                <a:schemeClr val="tx1"/>
              </a:buClr>
              <a:buFont typeface="Arial" charset="0"/>
              <a:buChar char="»"/>
              <a:defRPr sz="2000">
                <a:solidFill>
                  <a:srgbClr val="535A5D"/>
                </a:solidFill>
                <a:latin typeface="Arial" charset="0"/>
                <a:ea typeface="MS PGothic"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MS PGothic" pitchFamily="34" charset="-128"/>
              </a:defRPr>
            </a:lvl9pPr>
          </a:lstStyle>
          <a:p>
            <a:pPr eaLnBrk="0" hangingPunct="0">
              <a:spcBef>
                <a:spcPct val="0"/>
              </a:spcBef>
              <a:buClrTx/>
              <a:buFontTx/>
              <a:buNone/>
            </a:pPr>
            <a:r>
              <a:rPr lang="en-US" altLang="en-US" sz="800" smtClean="0">
                <a:solidFill>
                  <a:srgbClr val="879196"/>
                </a:solidFill>
              </a:rPr>
              <a:t>Proprietary Information of UnitedHealth Group.  Do not distribute or reproduce without express permission of UnitedHealth Group.</a:t>
            </a:r>
          </a:p>
        </p:txBody>
      </p:sp>
      <p:sp>
        <p:nvSpPr>
          <p:cNvPr id="2" name="Rectangle 1"/>
          <p:cNvSpPr/>
          <p:nvPr/>
        </p:nvSpPr>
        <p:spPr>
          <a:xfrm>
            <a:off x="561181" y="2612736"/>
            <a:ext cx="8180047" cy="745750"/>
          </a:xfrm>
          <a:prstGeom prst="rect">
            <a:avLst/>
          </a:prstGeom>
          <a:solidFill>
            <a:srgbClr val="7030A0">
              <a:alpha val="10196"/>
            </a:srgbClr>
          </a:solidFill>
          <a:ln>
            <a:noFill/>
          </a:ln>
        </p:spPr>
        <p:txBody>
          <a:bodyPr anchor="ctr"/>
          <a:lstStyle/>
          <a:p>
            <a:pPr algn="ctr" defTabSz="914400">
              <a:spcBef>
                <a:spcPct val="20000"/>
              </a:spcBef>
              <a:buClr>
                <a:srgbClr val="005293"/>
              </a:buClr>
            </a:pPr>
            <a:r>
              <a:rPr lang="en-US" sz="1200" dirty="0">
                <a:solidFill>
                  <a:srgbClr val="7030A0"/>
                </a:solidFill>
                <a:latin typeface="Arial" pitchFamily="34" charset="0"/>
                <a:ea typeface="ＭＳ Ｐゴシック" pitchFamily="34" charset="-128"/>
              </a:rPr>
              <a:t>The </a:t>
            </a:r>
            <a:r>
              <a:rPr lang="en-US" sz="1200" dirty="0" smtClean="0">
                <a:solidFill>
                  <a:srgbClr val="7030A0"/>
                </a:solidFill>
                <a:latin typeface="Arial" pitchFamily="34" charset="0"/>
                <a:ea typeface="ＭＳ Ｐゴシック" pitchFamily="34" charset="-128"/>
              </a:rPr>
              <a:t>provider can earn an Efficiency </a:t>
            </a:r>
            <a:r>
              <a:rPr lang="en-US" sz="1200" dirty="0" smtClean="0">
                <a:solidFill>
                  <a:srgbClr val="7030A0"/>
                </a:solidFill>
                <a:latin typeface="Arial" pitchFamily="34" charset="0"/>
              </a:rPr>
              <a:t>Bonus </a:t>
            </a:r>
            <a:r>
              <a:rPr lang="en-US" sz="1200" dirty="0">
                <a:solidFill>
                  <a:srgbClr val="7030A0"/>
                </a:solidFill>
                <a:latin typeface="Arial" pitchFamily="34" charset="0"/>
              </a:rPr>
              <a:t>P</a:t>
            </a:r>
            <a:r>
              <a:rPr lang="en-US" sz="1200" dirty="0" smtClean="0">
                <a:solidFill>
                  <a:srgbClr val="7030A0"/>
                </a:solidFill>
                <a:latin typeface="Arial" pitchFamily="34" charset="0"/>
              </a:rPr>
              <a:t>ayment by meeting or exceeding the BCR Quality Performance Measure.  If the Performance Measure is met, the providers BCR Range at the end of the measurement period will determine the amount of the Efficiency Bonus Payment</a:t>
            </a:r>
            <a:endParaRPr lang="en-US" sz="1200" dirty="0">
              <a:solidFill>
                <a:srgbClr val="7030A0"/>
              </a:solidFill>
              <a:latin typeface="Arial" pitchFamily="34" charset="0"/>
              <a:ea typeface="ＭＳ Ｐゴシック" pitchFamily="34" charset="-128"/>
            </a:endParaRPr>
          </a:p>
        </p:txBody>
      </p:sp>
      <p:graphicFrame>
        <p:nvGraphicFramePr>
          <p:cNvPr id="8" name="Table 7"/>
          <p:cNvGraphicFramePr>
            <a:graphicFrameLocks noGrp="1"/>
          </p:cNvGraphicFramePr>
          <p:nvPr>
            <p:extLst>
              <p:ext uri="{D42A27DB-BD31-4B8C-83A1-F6EECF244321}">
                <p14:modId xmlns:p14="http://schemas.microsoft.com/office/powerpoint/2010/main" val="221340409"/>
              </p:ext>
            </p:extLst>
          </p:nvPr>
        </p:nvGraphicFramePr>
        <p:xfrm>
          <a:off x="561181" y="3539175"/>
          <a:ext cx="8180047" cy="750628"/>
        </p:xfrm>
        <a:graphic>
          <a:graphicData uri="http://schemas.openxmlformats.org/drawingml/2006/table">
            <a:tbl>
              <a:tblPr firstRow="1" firstCol="1" lastRow="1" lastCol="1" bandRow="1" bandCol="1"/>
              <a:tblGrid>
                <a:gridCol w="6475871"/>
                <a:gridCol w="1704176"/>
              </a:tblGrid>
              <a:tr h="375314">
                <a:tc>
                  <a:txBody>
                    <a:bodyPr/>
                    <a:lstStyle/>
                    <a:p>
                      <a:pPr marL="0" marR="0">
                        <a:lnSpc>
                          <a:spcPct val="115000"/>
                        </a:lnSpc>
                        <a:spcBef>
                          <a:spcPts val="0"/>
                        </a:spcBef>
                        <a:spcAft>
                          <a:spcPts val="0"/>
                        </a:spcAft>
                      </a:pPr>
                      <a:r>
                        <a:rPr lang="en-US" sz="1600" b="0" dirty="0" smtClean="0">
                          <a:solidFill>
                            <a:schemeClr val="bg1"/>
                          </a:solidFill>
                          <a:effectLst/>
                          <a:latin typeface="Calibri"/>
                          <a:ea typeface="Times New Roman"/>
                          <a:cs typeface="Times New Roman"/>
                        </a:rPr>
                        <a:t>BCR</a:t>
                      </a:r>
                      <a:r>
                        <a:rPr lang="en-US" sz="1600" b="0" baseline="0" dirty="0" smtClean="0">
                          <a:solidFill>
                            <a:schemeClr val="bg1"/>
                          </a:solidFill>
                          <a:effectLst/>
                          <a:latin typeface="Calibri"/>
                          <a:ea typeface="Times New Roman"/>
                          <a:cs typeface="Times New Roman"/>
                        </a:rPr>
                        <a:t> Quality </a:t>
                      </a:r>
                      <a:r>
                        <a:rPr lang="en-US" sz="1600" b="0" dirty="0" smtClean="0">
                          <a:solidFill>
                            <a:schemeClr val="bg1"/>
                          </a:solidFill>
                          <a:effectLst/>
                          <a:latin typeface="Calibri"/>
                          <a:ea typeface="Times New Roman"/>
                          <a:cs typeface="Times New Roman"/>
                        </a:rPr>
                        <a:t>Performance </a:t>
                      </a:r>
                      <a:r>
                        <a:rPr lang="en-US" sz="1600" b="0" dirty="0">
                          <a:solidFill>
                            <a:schemeClr val="bg1"/>
                          </a:solidFill>
                          <a:effectLst/>
                          <a:latin typeface="Calibri"/>
                          <a:ea typeface="Times New Roman"/>
                          <a:cs typeface="Times New Roman"/>
                        </a:rPr>
                        <a:t>Measure </a:t>
                      </a:r>
                      <a:r>
                        <a:rPr lang="en-US" sz="1600" b="0" dirty="0" smtClean="0">
                          <a:solidFill>
                            <a:schemeClr val="bg1"/>
                          </a:solidFill>
                          <a:effectLst/>
                          <a:latin typeface="Calibri"/>
                          <a:ea typeface="Times New Roman"/>
                          <a:cs typeface="Times New Roman"/>
                        </a:rPr>
                        <a:t>- Gate </a:t>
                      </a:r>
                      <a:r>
                        <a:rPr lang="en-US" sz="1600" b="0" dirty="0">
                          <a:solidFill>
                            <a:schemeClr val="bg1"/>
                          </a:solidFill>
                          <a:effectLst/>
                          <a:latin typeface="Calibri"/>
                          <a:ea typeface="Times New Roman"/>
                          <a:cs typeface="Times New Roman"/>
                        </a:rPr>
                        <a:t>for </a:t>
                      </a:r>
                      <a:r>
                        <a:rPr lang="en-US" sz="1600" b="0" dirty="0" smtClean="0">
                          <a:solidFill>
                            <a:schemeClr val="bg1"/>
                          </a:solidFill>
                          <a:effectLst/>
                          <a:latin typeface="Calibri"/>
                          <a:ea typeface="Times New Roman"/>
                          <a:cs typeface="Times New Roman"/>
                        </a:rPr>
                        <a:t>Efficiency Bonus Payment</a:t>
                      </a:r>
                      <a:endParaRPr lang="en-US" sz="1200" b="0" dirty="0">
                        <a:solidFill>
                          <a:schemeClr val="bg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marR="0">
                        <a:lnSpc>
                          <a:spcPct val="115000"/>
                        </a:lnSpc>
                        <a:spcBef>
                          <a:spcPts val="0"/>
                        </a:spcBef>
                        <a:spcAft>
                          <a:spcPts val="0"/>
                        </a:spcAft>
                      </a:pPr>
                      <a:r>
                        <a:rPr lang="en-US" sz="1600" b="0" dirty="0">
                          <a:solidFill>
                            <a:schemeClr val="bg1"/>
                          </a:solidFill>
                          <a:effectLst/>
                          <a:latin typeface="Calibri"/>
                          <a:ea typeface="Times New Roman"/>
                          <a:cs typeface="Times New Roman"/>
                        </a:rPr>
                        <a:t> </a:t>
                      </a:r>
                      <a:endParaRPr lang="en-US" sz="1200" b="0" dirty="0">
                        <a:solidFill>
                          <a:schemeClr val="bg1"/>
                        </a:solidFill>
                        <a:effectLst/>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r>
              <a:tr h="375314">
                <a:tc>
                  <a:txBody>
                    <a:bodyPr/>
                    <a:lstStyle/>
                    <a:p>
                      <a:pPr marL="0" marR="0">
                        <a:lnSpc>
                          <a:spcPct val="115000"/>
                        </a:lnSpc>
                        <a:spcBef>
                          <a:spcPts val="0"/>
                        </a:spcBef>
                        <a:spcAft>
                          <a:spcPts val="0"/>
                        </a:spcAft>
                      </a:pPr>
                      <a:r>
                        <a:rPr lang="en-US" sz="1600" dirty="0">
                          <a:solidFill>
                            <a:srgbClr val="7030A0"/>
                          </a:solidFill>
                          <a:effectLst/>
                          <a:latin typeface="Calibri"/>
                          <a:ea typeface="Times New Roman"/>
                          <a:cs typeface="Times New Roman"/>
                        </a:rPr>
                        <a:t>Children and Adolescents’ Access to Primary Care Practitioners</a:t>
                      </a:r>
                      <a:endParaRPr lang="en-US" sz="1200" dirty="0">
                        <a:solidFill>
                          <a:srgbClr val="7030A0"/>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rgbClr val="7030A0"/>
                          </a:solidFill>
                          <a:effectLst/>
                          <a:latin typeface="Calibri"/>
                          <a:ea typeface="Times New Roman"/>
                          <a:cs typeface="Times New Roman"/>
                        </a:rPr>
                        <a:t>[__._]% or higher </a:t>
                      </a:r>
                      <a:endParaRPr lang="en-US" sz="1200" dirty="0">
                        <a:solidFill>
                          <a:srgbClr val="7030A0"/>
                        </a:solidFill>
                        <a:effectLst/>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666609441"/>
              </p:ext>
            </p:extLst>
          </p:nvPr>
        </p:nvGraphicFramePr>
        <p:xfrm>
          <a:off x="561181" y="4482150"/>
          <a:ext cx="8180047" cy="1686774"/>
        </p:xfrm>
        <a:graphic>
          <a:graphicData uri="http://schemas.openxmlformats.org/drawingml/2006/table">
            <a:tbl>
              <a:tblPr firstRow="1" firstCol="1" lastRow="1" lastCol="1" bandRow="1" bandCol="1"/>
              <a:tblGrid>
                <a:gridCol w="4106528"/>
                <a:gridCol w="4073519"/>
              </a:tblGrid>
              <a:tr h="375314">
                <a:tc>
                  <a:txBody>
                    <a:bodyPr/>
                    <a:lstStyle/>
                    <a:p>
                      <a:pPr marL="0" marR="0">
                        <a:lnSpc>
                          <a:spcPct val="115000"/>
                        </a:lnSpc>
                        <a:spcBef>
                          <a:spcPts val="0"/>
                        </a:spcBef>
                        <a:spcAft>
                          <a:spcPts val="0"/>
                        </a:spcAft>
                      </a:pPr>
                      <a:r>
                        <a:rPr lang="en-US" sz="1600" b="0" dirty="0" smtClean="0">
                          <a:solidFill>
                            <a:schemeClr val="bg1"/>
                          </a:solidFill>
                          <a:effectLst/>
                          <a:latin typeface="Calibri"/>
                          <a:ea typeface="Times New Roman"/>
                          <a:cs typeface="Times New Roman"/>
                        </a:rPr>
                        <a:t>BCR</a:t>
                      </a:r>
                      <a:r>
                        <a:rPr lang="en-US" sz="1600" b="0" baseline="0" dirty="0" smtClean="0">
                          <a:solidFill>
                            <a:schemeClr val="bg1"/>
                          </a:solidFill>
                          <a:effectLst/>
                          <a:latin typeface="Calibri"/>
                          <a:ea typeface="Times New Roman"/>
                          <a:cs typeface="Times New Roman"/>
                        </a:rPr>
                        <a:t> Range</a:t>
                      </a:r>
                      <a:endParaRPr lang="en-US" sz="1200" b="0" dirty="0">
                        <a:solidFill>
                          <a:schemeClr val="bg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marR="0">
                        <a:lnSpc>
                          <a:spcPct val="115000"/>
                        </a:lnSpc>
                        <a:spcBef>
                          <a:spcPts val="0"/>
                        </a:spcBef>
                        <a:spcAft>
                          <a:spcPts val="0"/>
                        </a:spcAft>
                      </a:pPr>
                      <a:r>
                        <a:rPr lang="en-US" sz="1600" b="0" dirty="0" smtClean="0">
                          <a:solidFill>
                            <a:schemeClr val="bg1"/>
                          </a:solidFill>
                          <a:effectLst/>
                          <a:latin typeface="Calibri"/>
                          <a:ea typeface="Times New Roman"/>
                          <a:cs typeface="Times New Roman"/>
                        </a:rPr>
                        <a:t>PMPM for Efficiency Bonus Payment   </a:t>
                      </a:r>
                      <a:r>
                        <a:rPr lang="en-US" sz="1600" b="0" dirty="0" smtClean="0">
                          <a:solidFill>
                            <a:srgbClr val="FF0000"/>
                          </a:solidFill>
                          <a:effectLst/>
                          <a:latin typeface="Calibri"/>
                          <a:ea typeface="Times New Roman"/>
                          <a:cs typeface="Times New Roman"/>
                        </a:rPr>
                        <a:t>(Example</a:t>
                      </a:r>
                      <a:r>
                        <a:rPr lang="en-US" sz="1600" b="0" baseline="0" dirty="0" smtClean="0">
                          <a:solidFill>
                            <a:srgbClr val="FF0000"/>
                          </a:solidFill>
                          <a:effectLst/>
                          <a:latin typeface="Calibri"/>
                          <a:ea typeface="Times New Roman"/>
                          <a:cs typeface="Times New Roman"/>
                        </a:rPr>
                        <a:t>)</a:t>
                      </a:r>
                      <a:endParaRPr lang="en-US" sz="1200" b="0" dirty="0">
                        <a:solidFill>
                          <a:srgbClr val="FF0000"/>
                        </a:solidFill>
                        <a:effectLst/>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r>
              <a:tr h="375314">
                <a:tc>
                  <a:txBody>
                    <a:bodyPr/>
                    <a:lstStyle/>
                    <a:p>
                      <a:pPr marL="0" marR="0">
                        <a:lnSpc>
                          <a:spcPct val="115000"/>
                        </a:lnSpc>
                        <a:spcBef>
                          <a:spcPts val="0"/>
                        </a:spcBef>
                        <a:spcAft>
                          <a:spcPts val="0"/>
                        </a:spcAft>
                      </a:pPr>
                      <a:r>
                        <a:rPr lang="en-US" sz="1600" kern="1200" baseline="0" dirty="0" smtClean="0">
                          <a:solidFill>
                            <a:srgbClr val="7030A0"/>
                          </a:solidFill>
                          <a:effectLst/>
                          <a:latin typeface="Calibri"/>
                          <a:ea typeface="Times New Roman"/>
                          <a:cs typeface="Times New Roman"/>
                        </a:rPr>
                        <a:t>BCR greater than or equal to 85%</a:t>
                      </a:r>
                      <a:endParaRPr lang="en-US" sz="1600" kern="1200" baseline="0" dirty="0">
                        <a:solidFill>
                          <a:srgbClr val="7030A0"/>
                        </a:solidFill>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kern="1200" baseline="0" dirty="0" smtClean="0">
                          <a:solidFill>
                            <a:srgbClr val="7030A0"/>
                          </a:solidFill>
                          <a:effectLst/>
                          <a:latin typeface="Calibri"/>
                          <a:ea typeface="Times New Roman"/>
                          <a:cs typeface="Times New Roman"/>
                        </a:rPr>
                        <a:t>$0 PMPM</a:t>
                      </a:r>
                      <a:endParaRPr lang="en-US" sz="1600" kern="1200" baseline="0" dirty="0">
                        <a:solidFill>
                          <a:srgbClr val="7030A0"/>
                        </a:solidFill>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5314">
                <a:tc>
                  <a:txBody>
                    <a:bodyPr/>
                    <a:lstStyle/>
                    <a:p>
                      <a:pPr marL="0" marR="0">
                        <a:lnSpc>
                          <a:spcPct val="115000"/>
                        </a:lnSpc>
                        <a:spcBef>
                          <a:spcPts val="0"/>
                        </a:spcBef>
                        <a:spcAft>
                          <a:spcPts val="0"/>
                        </a:spcAft>
                      </a:pPr>
                      <a:r>
                        <a:rPr lang="en-US" sz="1600" kern="1200" baseline="0" dirty="0" smtClean="0">
                          <a:solidFill>
                            <a:srgbClr val="7030A0"/>
                          </a:solidFill>
                          <a:effectLst/>
                          <a:latin typeface="Calibri"/>
                          <a:ea typeface="Times New Roman"/>
                          <a:cs typeface="Times New Roman"/>
                        </a:rPr>
                        <a:t>BCR between 84.9% and 80%</a:t>
                      </a:r>
                      <a:endParaRPr lang="en-US" sz="1600" kern="1200" baseline="0" dirty="0">
                        <a:solidFill>
                          <a:srgbClr val="7030A0"/>
                        </a:solidFill>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kern="1200" baseline="0" dirty="0" smtClean="0">
                          <a:solidFill>
                            <a:srgbClr val="7030A0"/>
                          </a:solidFill>
                          <a:effectLst/>
                          <a:latin typeface="Calibri"/>
                          <a:ea typeface="Times New Roman"/>
                          <a:cs typeface="Times New Roman"/>
                        </a:rPr>
                        <a:t>$</a:t>
                      </a:r>
                      <a:r>
                        <a:rPr lang="en-US" sz="1600" kern="1200" baseline="0" dirty="0" smtClean="0">
                          <a:solidFill>
                            <a:srgbClr val="FF0000"/>
                          </a:solidFill>
                          <a:effectLst/>
                          <a:latin typeface="Calibri"/>
                          <a:ea typeface="Times New Roman"/>
                          <a:cs typeface="Times New Roman"/>
                        </a:rPr>
                        <a:t>1.00 </a:t>
                      </a:r>
                      <a:r>
                        <a:rPr lang="en-US" sz="1600" kern="1200" baseline="0" dirty="0" smtClean="0">
                          <a:solidFill>
                            <a:srgbClr val="7030A0"/>
                          </a:solidFill>
                          <a:effectLst/>
                          <a:latin typeface="Calibri"/>
                          <a:ea typeface="Times New Roman"/>
                          <a:cs typeface="Times New Roman"/>
                        </a:rPr>
                        <a:t>PMPM</a:t>
                      </a:r>
                      <a:endParaRPr lang="en-US" sz="1600" kern="1200" baseline="0" dirty="0">
                        <a:solidFill>
                          <a:srgbClr val="7030A0"/>
                        </a:solidFill>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5314">
                <a:tc>
                  <a:txBody>
                    <a:bodyPr/>
                    <a:lstStyle/>
                    <a:p>
                      <a:pPr marL="0" marR="0">
                        <a:lnSpc>
                          <a:spcPct val="115000"/>
                        </a:lnSpc>
                        <a:spcBef>
                          <a:spcPts val="0"/>
                        </a:spcBef>
                        <a:spcAft>
                          <a:spcPts val="0"/>
                        </a:spcAft>
                      </a:pPr>
                      <a:r>
                        <a:rPr lang="en-US" sz="1600" kern="1200" baseline="0" dirty="0" smtClean="0">
                          <a:solidFill>
                            <a:srgbClr val="7030A0"/>
                          </a:solidFill>
                          <a:effectLst/>
                          <a:latin typeface="Calibri"/>
                          <a:ea typeface="Times New Roman"/>
                          <a:cs typeface="Times New Roman"/>
                        </a:rPr>
                        <a:t>BCR less than 80%</a:t>
                      </a:r>
                      <a:endParaRPr lang="en-US" sz="1600" kern="1200" baseline="0" dirty="0">
                        <a:solidFill>
                          <a:srgbClr val="7030A0"/>
                        </a:solidFill>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kern="1200" baseline="0" dirty="0" smtClean="0">
                          <a:solidFill>
                            <a:srgbClr val="7030A0"/>
                          </a:solidFill>
                          <a:effectLst/>
                          <a:latin typeface="Calibri"/>
                          <a:ea typeface="Times New Roman"/>
                          <a:cs typeface="Times New Roman"/>
                        </a:rPr>
                        <a:t>$</a:t>
                      </a:r>
                      <a:r>
                        <a:rPr lang="en-US" sz="1600" kern="1200" baseline="0" dirty="0" smtClean="0">
                          <a:solidFill>
                            <a:srgbClr val="FF0000"/>
                          </a:solidFill>
                          <a:effectLst/>
                          <a:latin typeface="Calibri"/>
                          <a:ea typeface="Times New Roman"/>
                          <a:cs typeface="Times New Roman"/>
                        </a:rPr>
                        <a:t>2.00</a:t>
                      </a:r>
                      <a:r>
                        <a:rPr lang="en-US" sz="1600" kern="1200" baseline="0" dirty="0" smtClean="0">
                          <a:solidFill>
                            <a:srgbClr val="7030A0"/>
                          </a:solidFill>
                          <a:effectLst/>
                          <a:latin typeface="Calibri"/>
                          <a:ea typeface="Times New Roman"/>
                          <a:cs typeface="Times New Roman"/>
                        </a:rPr>
                        <a:t> </a:t>
                      </a:r>
                      <a:r>
                        <a:rPr lang="en-US" sz="1600" kern="1200" baseline="0" dirty="0" smtClean="0">
                          <a:solidFill>
                            <a:srgbClr val="7030A0"/>
                          </a:solidFill>
                          <a:effectLst/>
                          <a:latin typeface="Calibri"/>
                          <a:ea typeface="Times New Roman"/>
                          <a:cs typeface="Times New Roman"/>
                        </a:rPr>
                        <a:t>PMPM</a:t>
                      </a:r>
                      <a:endParaRPr lang="en-US" sz="1600" kern="1200" baseline="0" dirty="0">
                        <a:solidFill>
                          <a:srgbClr val="7030A0"/>
                        </a:solidFill>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2" name="Diagram 11"/>
          <p:cNvGraphicFramePr/>
          <p:nvPr>
            <p:extLst>
              <p:ext uri="{D42A27DB-BD31-4B8C-83A1-F6EECF244321}">
                <p14:modId xmlns:p14="http://schemas.microsoft.com/office/powerpoint/2010/main" val="1547418886"/>
              </p:ext>
            </p:extLst>
          </p:nvPr>
        </p:nvGraphicFramePr>
        <p:xfrm>
          <a:off x="762000" y="1219201"/>
          <a:ext cx="8047038" cy="1104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198244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Title 1"/>
          <p:cNvSpPr>
            <a:spLocks noGrp="1"/>
          </p:cNvSpPr>
          <p:nvPr>
            <p:ph type="title" idx="4294967295"/>
          </p:nvPr>
        </p:nvSpPr>
        <p:spPr>
          <a:xfrm>
            <a:off x="914400" y="234950"/>
            <a:ext cx="5924550" cy="7762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r>
              <a:rPr lang="en-US" altLang="en-US" sz="2400" dirty="0"/>
              <a:t>Quality Shared Savings Model: </a:t>
            </a:r>
            <a:br>
              <a:rPr lang="en-US" altLang="en-US" sz="2400" dirty="0"/>
            </a:br>
            <a:r>
              <a:rPr lang="en-US" altLang="en-US" sz="2400" dirty="0"/>
              <a:t>Upside or Upside/Downside</a:t>
            </a:r>
          </a:p>
        </p:txBody>
      </p:sp>
      <p:sp>
        <p:nvSpPr>
          <p:cNvPr id="417795" name="Slide Number Placeholder 3"/>
          <p:cNvSpPr txBox="1">
            <a:spLocks noGrp="1"/>
          </p:cNvSpPr>
          <p:nvPr/>
        </p:nvSpPr>
        <p:spPr bwMode="gray">
          <a:xfrm>
            <a:off x="260350" y="6354763"/>
            <a:ext cx="601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eaLnBrk="1" hangingPunct="1"/>
            <a:fld id="{F38D8B46-E024-4F52-ACC1-2016E8E11F80}" type="slidenum">
              <a:rPr lang="en-US" altLang="en-US" sz="1000">
                <a:solidFill>
                  <a:srgbClr val="FFFFFF"/>
                </a:solidFill>
                <a:latin typeface="Verdana" pitchFamily="34" charset="0"/>
              </a:rPr>
              <a:pPr eaLnBrk="1" hangingPunct="1"/>
              <a:t>12</a:t>
            </a:fld>
            <a:endParaRPr lang="en-US" altLang="en-US" sz="1000" dirty="0">
              <a:solidFill>
                <a:srgbClr val="FFFFFF"/>
              </a:solidFill>
              <a:latin typeface="Verdana" pitchFamily="34" charset="0"/>
            </a:endParaRPr>
          </a:p>
        </p:txBody>
      </p:sp>
      <p:sp>
        <p:nvSpPr>
          <p:cNvPr id="417796" name="Footer Placeholder 4"/>
          <p:cNvSpPr txBox="1">
            <a:spLocks noGrp="1"/>
          </p:cNvSpPr>
          <p:nvPr/>
        </p:nvSpPr>
        <p:spPr bwMode="auto">
          <a:xfrm>
            <a:off x="252413" y="6337300"/>
            <a:ext cx="61499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r>
              <a:rPr lang="en-US" altLang="en-US" sz="800" dirty="0">
                <a:solidFill>
                  <a:srgbClr val="879196"/>
                </a:solidFill>
              </a:rPr>
              <a:t>Proprietary Information of UnitedHealth Group.  Do not distribute or reproduce </a:t>
            </a:r>
            <a:r>
              <a:rPr lang="en-US" altLang="en-US" sz="800">
                <a:solidFill>
                  <a:srgbClr val="879196"/>
                </a:solidFill>
              </a:rPr>
              <a:t>without </a:t>
            </a:r>
            <a:r>
              <a:rPr lang="en-US" altLang="en-US" sz="800" smtClean="0">
                <a:solidFill>
                  <a:srgbClr val="879196"/>
                </a:solidFill>
              </a:rPr>
              <a:t>express </a:t>
            </a:r>
            <a:r>
              <a:rPr lang="en-US" altLang="en-US" sz="800" dirty="0">
                <a:solidFill>
                  <a:srgbClr val="879196"/>
                </a:solidFill>
              </a:rPr>
              <a:t>permission of UnitedHealth Group.</a:t>
            </a:r>
          </a:p>
        </p:txBody>
      </p:sp>
      <p:sp>
        <p:nvSpPr>
          <p:cNvPr id="14341" name="Rectangle 3"/>
          <p:cNvSpPr txBox="1">
            <a:spLocks noChangeArrowheads="1"/>
          </p:cNvSpPr>
          <p:nvPr/>
        </p:nvSpPr>
        <p:spPr bwMode="auto">
          <a:xfrm>
            <a:off x="622300" y="6813550"/>
            <a:ext cx="8108950"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419100" indent="-419100" eaLnBrk="0" hangingPunct="0">
              <a:defRPr sz="2200">
                <a:solidFill>
                  <a:srgbClr val="646D72"/>
                </a:solidFill>
                <a:latin typeface="Arial" charset="0"/>
                <a:ea typeface="ＭＳ Ｐゴシック" pitchFamily="34" charset="-128"/>
              </a:defRPr>
            </a:lvl1pPr>
            <a:lvl2pPr marL="742950" indent="-285750" eaLnBrk="0" hangingPunct="0">
              <a:defRPr sz="2200">
                <a:solidFill>
                  <a:srgbClr val="646D72"/>
                </a:solidFill>
                <a:latin typeface="Arial" charset="0"/>
                <a:ea typeface="ＭＳ Ｐゴシック" pitchFamily="34" charset="-128"/>
              </a:defRPr>
            </a:lvl2pPr>
            <a:lvl3pPr marL="1143000" indent="-228600" eaLnBrk="0" hangingPunct="0">
              <a:defRPr sz="2200">
                <a:solidFill>
                  <a:srgbClr val="646D72"/>
                </a:solidFill>
                <a:latin typeface="Arial" charset="0"/>
                <a:ea typeface="ＭＳ Ｐゴシック" pitchFamily="34" charset="-128"/>
              </a:defRPr>
            </a:lvl3pPr>
            <a:lvl4pPr marL="1600200" indent="-228600" eaLnBrk="0" hangingPunct="0">
              <a:defRPr sz="2200">
                <a:solidFill>
                  <a:srgbClr val="646D72"/>
                </a:solidFill>
                <a:latin typeface="Arial" charset="0"/>
                <a:ea typeface="ＭＳ Ｐゴシック" pitchFamily="34" charset="-128"/>
              </a:defRPr>
            </a:lvl4pPr>
            <a:lvl5pPr marL="2057400" indent="-228600" eaLnBrk="0" hangingPunct="0">
              <a:defRPr sz="2200">
                <a:solidFill>
                  <a:srgbClr val="646D72"/>
                </a:solidFill>
                <a:latin typeface="Arial" charset="0"/>
                <a:ea typeface="ＭＳ Ｐゴシック" pitchFamily="34" charset="-128"/>
              </a:defRPr>
            </a:lvl5pPr>
            <a:lvl6pPr marL="25146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9pPr>
          </a:lstStyle>
          <a:p>
            <a:pPr marL="0" indent="0">
              <a:spcBef>
                <a:spcPct val="20000"/>
              </a:spcBef>
              <a:buClr>
                <a:srgbClr val="005293"/>
              </a:buClr>
              <a:defRPr/>
            </a:pPr>
            <a:endParaRPr lang="en-US" sz="1800" dirty="0" smtClean="0">
              <a:solidFill>
                <a:srgbClr val="005293"/>
              </a:solidFill>
            </a:endParaRPr>
          </a:p>
          <a:p>
            <a:pPr>
              <a:spcBef>
                <a:spcPct val="20000"/>
              </a:spcBef>
              <a:buClr>
                <a:srgbClr val="005293"/>
              </a:buClr>
              <a:buFont typeface="Wingdings" pitchFamily="2" charset="2"/>
              <a:buNone/>
              <a:defRPr/>
            </a:pPr>
            <a:endParaRPr lang="en-US" sz="1800" dirty="0" smtClean="0">
              <a:solidFill>
                <a:srgbClr val="222C80"/>
              </a:solidFill>
            </a:endParaRPr>
          </a:p>
        </p:txBody>
      </p:sp>
      <p:graphicFrame>
        <p:nvGraphicFramePr>
          <p:cNvPr id="7" name="Diagram 6"/>
          <p:cNvGraphicFramePr/>
          <p:nvPr/>
        </p:nvGraphicFramePr>
        <p:xfrm>
          <a:off x="762000" y="1219201"/>
          <a:ext cx="8047038" cy="1104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7799" name="Rectangle 44"/>
          <p:cNvSpPr>
            <a:spLocks noChangeArrowheads="1"/>
          </p:cNvSpPr>
          <p:nvPr/>
        </p:nvSpPr>
        <p:spPr bwMode="auto">
          <a:xfrm>
            <a:off x="1035050" y="2533650"/>
            <a:ext cx="7351713" cy="314325"/>
          </a:xfrm>
          <a:prstGeom prst="rect">
            <a:avLst/>
          </a:prstGeom>
          <a:solidFill>
            <a:schemeClr val="tx1">
              <a:alpha val="89803"/>
            </a:schemeClr>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eaLnBrk="1" hangingPunct="1"/>
            <a:r>
              <a:rPr lang="en-US" altLang="en-US" sz="1100" b="1" dirty="0">
                <a:solidFill>
                  <a:srgbClr val="FFFFFF"/>
                </a:solidFill>
              </a:rPr>
              <a:t>     QUALITY SHARED SAVINGS MODEL (QSS)</a:t>
            </a:r>
          </a:p>
        </p:txBody>
      </p:sp>
      <p:sp>
        <p:nvSpPr>
          <p:cNvPr id="417800" name="Rectangle 43"/>
          <p:cNvSpPr>
            <a:spLocks noChangeArrowheads="1"/>
          </p:cNvSpPr>
          <p:nvPr/>
        </p:nvSpPr>
        <p:spPr bwMode="auto">
          <a:xfrm>
            <a:off x="1044575" y="2919413"/>
            <a:ext cx="7351713" cy="1004887"/>
          </a:xfrm>
          <a:prstGeom prst="rect">
            <a:avLst/>
          </a:prstGeom>
          <a:solidFill>
            <a:schemeClr val="tx1">
              <a:alpha val="1019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eaLnBrk="1" hangingPunct="1">
              <a:spcBef>
                <a:spcPct val="20000"/>
              </a:spcBef>
              <a:buClr>
                <a:srgbClr val="005293"/>
              </a:buClr>
            </a:pPr>
            <a:r>
              <a:rPr lang="en-US" altLang="en-US" sz="1200" dirty="0">
                <a:solidFill>
                  <a:srgbClr val="005293"/>
                </a:solidFill>
              </a:rPr>
              <a:t>Providers receive fee-for-service reimbursement plus the opportunity to earn incentive payments for improved performance against quality measures; practices performing favorably receive a 75% interim </a:t>
            </a:r>
            <a:r>
              <a:rPr lang="en-US" altLang="en-US" sz="1200">
                <a:solidFill>
                  <a:srgbClr val="005293"/>
                </a:solidFill>
              </a:rPr>
              <a:t>payment </a:t>
            </a:r>
            <a:r>
              <a:rPr lang="en-US" altLang="en-US" sz="1200" smtClean="0">
                <a:solidFill>
                  <a:srgbClr val="005293"/>
                </a:solidFill>
              </a:rPr>
              <a:t>six </a:t>
            </a:r>
            <a:r>
              <a:rPr lang="en-US" altLang="en-US" sz="1200" dirty="0">
                <a:solidFill>
                  <a:srgbClr val="005293"/>
                </a:solidFill>
              </a:rPr>
              <a:t>months into each program with an annual reconciliation</a:t>
            </a:r>
          </a:p>
        </p:txBody>
      </p:sp>
      <p:sp>
        <p:nvSpPr>
          <p:cNvPr id="417801" name="Rectangle 9"/>
          <p:cNvSpPr>
            <a:spLocks noChangeArrowheads="1"/>
          </p:cNvSpPr>
          <p:nvPr/>
        </p:nvSpPr>
        <p:spPr bwMode="auto">
          <a:xfrm>
            <a:off x="1044575" y="4010025"/>
            <a:ext cx="3675063" cy="819150"/>
          </a:xfrm>
          <a:prstGeom prst="rect">
            <a:avLst/>
          </a:prstGeom>
          <a:solidFill>
            <a:schemeClr val="tx1">
              <a:alpha val="10196"/>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eaLnBrk="1" hangingPunct="1">
              <a:spcBef>
                <a:spcPct val="20000"/>
              </a:spcBef>
              <a:buClr>
                <a:srgbClr val="005293"/>
              </a:buClr>
            </a:pPr>
            <a:r>
              <a:rPr lang="en-US" altLang="en-US" sz="1200" dirty="0">
                <a:solidFill>
                  <a:srgbClr val="005293"/>
                </a:solidFill>
              </a:rPr>
              <a:t>Bonus opportunities are based on savings accrued against total cost of care (BCR) or clinical efficiency metrics</a:t>
            </a:r>
          </a:p>
        </p:txBody>
      </p:sp>
      <p:sp>
        <p:nvSpPr>
          <p:cNvPr id="417802" name="Rectangle 10"/>
          <p:cNvSpPr>
            <a:spLocks noChangeArrowheads="1"/>
          </p:cNvSpPr>
          <p:nvPr/>
        </p:nvSpPr>
        <p:spPr bwMode="auto">
          <a:xfrm>
            <a:off x="4795838" y="4010025"/>
            <a:ext cx="3600450" cy="819150"/>
          </a:xfrm>
          <a:prstGeom prst="rect">
            <a:avLst/>
          </a:prstGeom>
          <a:solidFill>
            <a:schemeClr val="tx1">
              <a:alpha val="10196"/>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eaLnBrk="1" hangingPunct="1">
              <a:spcBef>
                <a:spcPct val="20000"/>
              </a:spcBef>
              <a:buClr>
                <a:srgbClr val="005293"/>
              </a:buClr>
            </a:pPr>
            <a:r>
              <a:rPr lang="en-US" altLang="en-US" sz="1200" dirty="0">
                <a:solidFill>
                  <a:srgbClr val="005293"/>
                </a:solidFill>
              </a:rPr>
              <a:t>A menu of measures has been </a:t>
            </a:r>
            <a:r>
              <a:rPr lang="en-US" altLang="en-US" sz="1200" dirty="0" smtClean="0">
                <a:solidFill>
                  <a:srgbClr val="005293"/>
                </a:solidFill>
              </a:rPr>
              <a:t>developed aligned products/populations being served in each market, State-specific measures and those that favorably impact STAR ratings</a:t>
            </a:r>
            <a:endParaRPr lang="en-US" altLang="en-US" sz="1200" dirty="0">
              <a:solidFill>
                <a:srgbClr val="005293"/>
              </a:solidFill>
            </a:endParaRPr>
          </a:p>
        </p:txBody>
      </p:sp>
      <p:sp>
        <p:nvSpPr>
          <p:cNvPr id="417803" name="Rectangle 43"/>
          <p:cNvSpPr>
            <a:spLocks noChangeArrowheads="1"/>
          </p:cNvSpPr>
          <p:nvPr/>
        </p:nvSpPr>
        <p:spPr bwMode="auto">
          <a:xfrm>
            <a:off x="1044575" y="4900613"/>
            <a:ext cx="3675063" cy="1041400"/>
          </a:xfrm>
          <a:prstGeom prst="rect">
            <a:avLst/>
          </a:prstGeom>
          <a:solidFill>
            <a:schemeClr val="tx1">
              <a:alpha val="1019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646D72"/>
                </a:solidFill>
                <a:latin typeface="Arial" pitchFamily="34" charset="0"/>
                <a:ea typeface="ＭＳ Ｐゴシック" pitchFamily="34" charset="-128"/>
              </a:defRPr>
            </a:lvl1pPr>
            <a:lvl2pPr marL="742950" indent="-285750" eaLnBrk="0" hangingPunct="0">
              <a:defRPr sz="2200">
                <a:solidFill>
                  <a:srgbClr val="646D72"/>
                </a:solidFill>
                <a:latin typeface="Arial" pitchFamily="34" charset="0"/>
                <a:ea typeface="ＭＳ Ｐゴシック" pitchFamily="34" charset="-128"/>
              </a:defRPr>
            </a:lvl2pPr>
            <a:lvl3pPr marL="1143000" indent="-228600" eaLnBrk="0" hangingPunct="0">
              <a:defRPr sz="2200">
                <a:solidFill>
                  <a:srgbClr val="646D72"/>
                </a:solidFill>
                <a:latin typeface="Arial" pitchFamily="34" charset="0"/>
                <a:ea typeface="ＭＳ Ｐゴシック" pitchFamily="34" charset="-128"/>
              </a:defRPr>
            </a:lvl3pPr>
            <a:lvl4pPr marL="1600200" indent="-228600" eaLnBrk="0" hangingPunct="0">
              <a:defRPr sz="2200">
                <a:solidFill>
                  <a:srgbClr val="646D72"/>
                </a:solidFill>
                <a:latin typeface="Arial" pitchFamily="34" charset="0"/>
                <a:ea typeface="ＭＳ Ｐゴシック" pitchFamily="34" charset="-128"/>
              </a:defRPr>
            </a:lvl4pPr>
            <a:lvl5pPr marL="2057400" indent="-228600" eaLnBrk="0" hangingPunct="0">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200">
                <a:solidFill>
                  <a:srgbClr val="646D72"/>
                </a:solidFill>
                <a:latin typeface="Arial" pitchFamily="34" charset="0"/>
                <a:ea typeface="ＭＳ Ｐゴシック" pitchFamily="34" charset="-128"/>
              </a:defRPr>
            </a:lvl9pPr>
          </a:lstStyle>
          <a:p>
            <a:pPr algn="ctr" eaLnBrk="1" hangingPunct="1">
              <a:spcBef>
                <a:spcPct val="20000"/>
              </a:spcBef>
              <a:buClr>
                <a:srgbClr val="005293"/>
              </a:buClr>
            </a:pPr>
            <a:r>
              <a:rPr lang="en-US" altLang="en-US" sz="1200" dirty="0" smtClean="0">
                <a:solidFill>
                  <a:srgbClr val="005293"/>
                </a:solidFill>
              </a:rPr>
              <a:t>Up to ten measures </a:t>
            </a:r>
            <a:r>
              <a:rPr lang="en-US" altLang="en-US" sz="1200" dirty="0">
                <a:solidFill>
                  <a:srgbClr val="005293"/>
                </a:solidFill>
              </a:rPr>
              <a:t>and performance thresholds are determined at the practice level</a:t>
            </a:r>
          </a:p>
        </p:txBody>
      </p:sp>
      <p:sp>
        <p:nvSpPr>
          <p:cNvPr id="417804" name="Rectangle 43"/>
          <p:cNvSpPr>
            <a:spLocks noChangeArrowheads="1"/>
          </p:cNvSpPr>
          <p:nvPr/>
        </p:nvSpPr>
        <p:spPr bwMode="auto">
          <a:xfrm>
            <a:off x="4795838" y="4900613"/>
            <a:ext cx="3590925" cy="1041400"/>
          </a:xfrm>
          <a:prstGeom prst="rect">
            <a:avLst/>
          </a:prstGeom>
          <a:solidFill>
            <a:schemeClr val="tx1">
              <a:alpha val="1019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tabLst>
                <a:tab pos="403225" algn="l"/>
                <a:tab pos="463550" algn="l"/>
              </a:tabLst>
              <a:defRPr sz="2200">
                <a:solidFill>
                  <a:srgbClr val="646D72"/>
                </a:solidFill>
                <a:latin typeface="Arial" pitchFamily="34" charset="0"/>
                <a:ea typeface="ＭＳ Ｐゴシック" pitchFamily="34" charset="-128"/>
              </a:defRPr>
            </a:lvl1pPr>
            <a:lvl2pPr marL="742950" indent="-285750" eaLnBrk="0" hangingPunct="0">
              <a:tabLst>
                <a:tab pos="403225" algn="l"/>
                <a:tab pos="463550" algn="l"/>
              </a:tabLst>
              <a:defRPr sz="2200">
                <a:solidFill>
                  <a:srgbClr val="646D72"/>
                </a:solidFill>
                <a:latin typeface="Arial" pitchFamily="34" charset="0"/>
                <a:ea typeface="ＭＳ Ｐゴシック" pitchFamily="34" charset="-128"/>
              </a:defRPr>
            </a:lvl2pPr>
            <a:lvl3pPr marL="1143000" indent="-228600" eaLnBrk="0" hangingPunct="0">
              <a:tabLst>
                <a:tab pos="403225" algn="l"/>
                <a:tab pos="463550" algn="l"/>
              </a:tabLst>
              <a:defRPr sz="2200">
                <a:solidFill>
                  <a:srgbClr val="646D72"/>
                </a:solidFill>
                <a:latin typeface="Arial" pitchFamily="34" charset="0"/>
                <a:ea typeface="ＭＳ Ｐゴシック" pitchFamily="34" charset="-128"/>
              </a:defRPr>
            </a:lvl3pPr>
            <a:lvl4pPr marL="1600200" indent="-228600" eaLnBrk="0" hangingPunct="0">
              <a:tabLst>
                <a:tab pos="403225" algn="l"/>
                <a:tab pos="463550" algn="l"/>
              </a:tabLst>
              <a:defRPr sz="2200">
                <a:solidFill>
                  <a:srgbClr val="646D72"/>
                </a:solidFill>
                <a:latin typeface="Arial" pitchFamily="34" charset="0"/>
                <a:ea typeface="ＭＳ Ｐゴシック" pitchFamily="34" charset="-128"/>
              </a:defRPr>
            </a:lvl4pPr>
            <a:lvl5pPr marL="2057400" indent="-228600" eaLnBrk="0" hangingPunct="0">
              <a:tabLst>
                <a:tab pos="403225" algn="l"/>
                <a:tab pos="463550" algn="l"/>
              </a:tabLst>
              <a:defRPr sz="2200">
                <a:solidFill>
                  <a:srgbClr val="646D72"/>
                </a:solidFill>
                <a:latin typeface="Arial" pitchFamily="34" charset="0"/>
                <a:ea typeface="ＭＳ Ｐゴシック" pitchFamily="34" charset="-128"/>
              </a:defRPr>
            </a:lvl5pPr>
            <a:lvl6pPr marL="2514600" indent="-228600" defTabSz="457200" eaLnBrk="0" fontAlgn="base" hangingPunct="0">
              <a:spcBef>
                <a:spcPct val="0"/>
              </a:spcBef>
              <a:spcAft>
                <a:spcPct val="0"/>
              </a:spcAft>
              <a:tabLst>
                <a:tab pos="403225" algn="l"/>
                <a:tab pos="463550" algn="l"/>
              </a:tabLst>
              <a:defRPr sz="2200">
                <a:solidFill>
                  <a:srgbClr val="646D72"/>
                </a:solidFill>
                <a:latin typeface="Arial" pitchFamily="34" charset="0"/>
                <a:ea typeface="ＭＳ Ｐゴシック" pitchFamily="34" charset="-128"/>
              </a:defRPr>
            </a:lvl6pPr>
            <a:lvl7pPr marL="2971800" indent="-228600" defTabSz="457200" eaLnBrk="0" fontAlgn="base" hangingPunct="0">
              <a:spcBef>
                <a:spcPct val="0"/>
              </a:spcBef>
              <a:spcAft>
                <a:spcPct val="0"/>
              </a:spcAft>
              <a:tabLst>
                <a:tab pos="403225" algn="l"/>
                <a:tab pos="463550" algn="l"/>
              </a:tabLst>
              <a:defRPr sz="2200">
                <a:solidFill>
                  <a:srgbClr val="646D72"/>
                </a:solidFill>
                <a:latin typeface="Arial" pitchFamily="34" charset="0"/>
                <a:ea typeface="ＭＳ Ｐゴシック" pitchFamily="34" charset="-128"/>
              </a:defRPr>
            </a:lvl7pPr>
            <a:lvl8pPr marL="3429000" indent="-228600" defTabSz="457200" eaLnBrk="0" fontAlgn="base" hangingPunct="0">
              <a:spcBef>
                <a:spcPct val="0"/>
              </a:spcBef>
              <a:spcAft>
                <a:spcPct val="0"/>
              </a:spcAft>
              <a:tabLst>
                <a:tab pos="403225" algn="l"/>
                <a:tab pos="463550" algn="l"/>
              </a:tabLst>
              <a:defRPr sz="2200">
                <a:solidFill>
                  <a:srgbClr val="646D72"/>
                </a:solidFill>
                <a:latin typeface="Arial" pitchFamily="34" charset="0"/>
                <a:ea typeface="ＭＳ Ｐゴシック" pitchFamily="34" charset="-128"/>
              </a:defRPr>
            </a:lvl8pPr>
            <a:lvl9pPr marL="3886200" indent="-228600" defTabSz="457200" eaLnBrk="0" fontAlgn="base" hangingPunct="0">
              <a:spcBef>
                <a:spcPct val="0"/>
              </a:spcBef>
              <a:spcAft>
                <a:spcPct val="0"/>
              </a:spcAft>
              <a:tabLst>
                <a:tab pos="403225" algn="l"/>
                <a:tab pos="463550" algn="l"/>
              </a:tabLst>
              <a:defRPr sz="2200">
                <a:solidFill>
                  <a:srgbClr val="646D72"/>
                </a:solidFill>
                <a:latin typeface="Arial" pitchFamily="34" charset="0"/>
                <a:ea typeface="ＭＳ Ｐゴシック" pitchFamily="34" charset="-128"/>
              </a:defRPr>
            </a:lvl9pPr>
          </a:lstStyle>
          <a:p>
            <a:pPr algn="ctr" eaLnBrk="1" hangingPunct="1">
              <a:spcBef>
                <a:spcPct val="20000"/>
              </a:spcBef>
              <a:buClr>
                <a:srgbClr val="005293"/>
              </a:buClr>
            </a:pPr>
            <a:r>
              <a:rPr lang="en-US" altLang="en-US" sz="1200" dirty="0" smtClean="0">
                <a:solidFill>
                  <a:srgbClr val="005293"/>
                </a:solidFill>
              </a:rPr>
              <a:t>Incentive payouts as </a:t>
            </a:r>
            <a:r>
              <a:rPr lang="en-US" altLang="en-US" sz="1200" dirty="0">
                <a:solidFill>
                  <a:srgbClr val="005293"/>
                </a:solidFill>
              </a:rPr>
              <a:t>well as shared </a:t>
            </a:r>
            <a:r>
              <a:rPr lang="en-US" altLang="en-US" sz="1200" dirty="0" smtClean="0">
                <a:solidFill>
                  <a:srgbClr val="005293"/>
                </a:solidFill>
              </a:rPr>
              <a:t>savings distribution are based on reaching quality improvement targets</a:t>
            </a:r>
            <a:endParaRPr lang="en-US" altLang="en-US" sz="1200" dirty="0">
              <a:solidFill>
                <a:srgbClr val="005293"/>
              </a:solidFill>
            </a:endParaRPr>
          </a:p>
        </p:txBody>
      </p:sp>
    </p:spTree>
    <p:extLst>
      <p:ext uri="{BB962C8B-B14F-4D97-AF65-F5344CB8AC3E}">
        <p14:creationId xmlns:p14="http://schemas.microsoft.com/office/powerpoint/2010/main" val="3340426235"/>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QSS Quality Payments</a:t>
            </a:r>
            <a:endParaRPr lang="en-US" sz="2400" dirty="0"/>
          </a:p>
        </p:txBody>
      </p:sp>
      <p:sp>
        <p:nvSpPr>
          <p:cNvPr id="3" name="Slide Number Placeholder 2"/>
          <p:cNvSpPr>
            <a:spLocks noGrp="1"/>
          </p:cNvSpPr>
          <p:nvPr>
            <p:ph type="sldNum" sz="quarter" idx="10"/>
          </p:nvPr>
        </p:nvSpPr>
        <p:spPr/>
        <p:txBody>
          <a:bodyPr/>
          <a:lstStyle/>
          <a:p>
            <a:pPr>
              <a:defRPr/>
            </a:pPr>
            <a:fld id="{2F9D868C-9DEB-4481-962A-554A5C2D1FA6}" type="slidenum">
              <a:rPr lang="en-US" smtClean="0"/>
              <a:pPr>
                <a:defRPr/>
              </a:pPr>
              <a:t>13</a:t>
            </a:fld>
            <a:endParaRPr lang="en-US"/>
          </a:p>
        </p:txBody>
      </p:sp>
      <p:sp>
        <p:nvSpPr>
          <p:cNvPr id="4" name="Footer Placeholder 3"/>
          <p:cNvSpPr>
            <a:spLocks noGrp="1"/>
          </p:cNvSpPr>
          <p:nvPr>
            <p:ph type="ftr" sz="quarter" idx="11"/>
          </p:nvPr>
        </p:nvSpPr>
        <p:spPr/>
        <p:txBody>
          <a:bodyPr/>
          <a:lstStyle/>
          <a:p>
            <a:pPr>
              <a:defRPr/>
            </a:pPr>
            <a:r>
              <a:rPr lang="en-US" smtClean="0"/>
              <a:t>Proprietary Information of UnitedHealth Group.  Do not distribute or reproduce without express permission of UnitedHealth Group.</a:t>
            </a:r>
            <a:endParaRPr lang="en-US" dirty="0"/>
          </a:p>
        </p:txBody>
      </p:sp>
      <p:graphicFrame>
        <p:nvGraphicFramePr>
          <p:cNvPr id="6" name="Diagram 5"/>
          <p:cNvGraphicFramePr/>
          <p:nvPr>
            <p:extLst>
              <p:ext uri="{D42A27DB-BD31-4B8C-83A1-F6EECF244321}">
                <p14:modId xmlns:p14="http://schemas.microsoft.com/office/powerpoint/2010/main" val="2016988124"/>
              </p:ext>
            </p:extLst>
          </p:nvPr>
        </p:nvGraphicFramePr>
        <p:xfrm>
          <a:off x="1308100" y="1384300"/>
          <a:ext cx="6845300" cy="4648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2568502"/>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a:xfrm>
            <a:off x="550068" y="330200"/>
            <a:ext cx="6879432" cy="725488"/>
          </a:xfrm>
        </p:spPr>
        <p:txBody>
          <a:bodyPr/>
          <a:lstStyle/>
          <a:p>
            <a:r>
              <a:rPr lang="en-US" altLang="en-US" sz="2400" dirty="0"/>
              <a:t>Accountable Care Shared Savings: </a:t>
            </a:r>
            <a:br>
              <a:rPr lang="en-US" altLang="en-US" sz="2400" dirty="0"/>
            </a:br>
            <a:r>
              <a:rPr lang="en-US" altLang="en-US" sz="2400" dirty="0"/>
              <a:t>BCR, Clinical Efficiency, and </a:t>
            </a:r>
            <a:r>
              <a:rPr lang="en-US" altLang="en-US" sz="2400" dirty="0" err="1"/>
              <a:t>PMPM</a:t>
            </a:r>
            <a:r>
              <a:rPr lang="en-US" altLang="en-US" sz="2400" dirty="0"/>
              <a:t> </a:t>
            </a:r>
            <a:r>
              <a:rPr lang="en-US" altLang="en-US" sz="2400" dirty="0" smtClean="0"/>
              <a:t>Models</a:t>
            </a:r>
            <a:endParaRPr lang="en-US" altLang="en-US" sz="1800" dirty="0"/>
          </a:p>
        </p:txBody>
      </p:sp>
      <p:graphicFrame>
        <p:nvGraphicFramePr>
          <p:cNvPr id="5" name="Diagram 4"/>
          <p:cNvGraphicFramePr/>
          <p:nvPr>
            <p:extLst>
              <p:ext uri="{D42A27DB-BD31-4B8C-83A1-F6EECF244321}">
                <p14:modId xmlns:p14="http://schemas.microsoft.com/office/powerpoint/2010/main" val="3246646100"/>
              </p:ext>
            </p:extLst>
          </p:nvPr>
        </p:nvGraphicFramePr>
        <p:xfrm>
          <a:off x="762000" y="1219201"/>
          <a:ext cx="8047038" cy="1104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084" name="Rectangle 44"/>
          <p:cNvSpPr>
            <a:spLocks noChangeArrowheads="1"/>
          </p:cNvSpPr>
          <p:nvPr/>
        </p:nvSpPr>
        <p:spPr bwMode="auto">
          <a:xfrm>
            <a:off x="1035050" y="2533650"/>
            <a:ext cx="7351713" cy="314325"/>
          </a:xfrm>
          <a:prstGeom prst="rect">
            <a:avLst/>
          </a:prstGeom>
          <a:solidFill>
            <a:schemeClr val="accent2">
              <a:alpha val="89803"/>
            </a:schemeClr>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9pPr>
          </a:lstStyle>
          <a:p>
            <a:pPr eaLnBrk="1" hangingPunct="1"/>
            <a:r>
              <a:rPr lang="en-US" altLang="en-US" sz="1100" b="1" dirty="0">
                <a:solidFill>
                  <a:srgbClr val="FFFFFF"/>
                </a:solidFill>
              </a:rPr>
              <a:t>   ACCOUNTABLE CARE SHARED SAVINGS </a:t>
            </a:r>
            <a:r>
              <a:rPr lang="en-US" altLang="en-US" sz="1100" b="1" dirty="0" smtClean="0">
                <a:solidFill>
                  <a:srgbClr val="FFFFFF"/>
                </a:solidFill>
              </a:rPr>
              <a:t>MODEL</a:t>
            </a:r>
            <a:endParaRPr lang="en-US" altLang="en-US" sz="1100" b="1" dirty="0">
              <a:solidFill>
                <a:srgbClr val="FFFFFF"/>
              </a:solidFill>
            </a:endParaRPr>
          </a:p>
        </p:txBody>
      </p:sp>
      <p:sp>
        <p:nvSpPr>
          <p:cNvPr id="46085" name="Rectangle 43"/>
          <p:cNvSpPr>
            <a:spLocks noChangeArrowheads="1"/>
          </p:cNvSpPr>
          <p:nvPr/>
        </p:nvSpPr>
        <p:spPr bwMode="auto">
          <a:xfrm>
            <a:off x="1044575" y="3924301"/>
            <a:ext cx="7351713" cy="1004887"/>
          </a:xfrm>
          <a:prstGeom prst="rect">
            <a:avLst/>
          </a:prstGeom>
          <a:solidFill>
            <a:schemeClr val="accent2">
              <a:alpha val="1019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9pPr>
          </a:lstStyle>
          <a:p>
            <a:pPr eaLnBrk="1" hangingPunct="1"/>
            <a:r>
              <a:rPr lang="en-US" altLang="en-US" sz="1200" dirty="0" smtClean="0">
                <a:solidFill>
                  <a:schemeClr val="accent2"/>
                </a:solidFill>
              </a:rPr>
              <a:t>Plus monthly </a:t>
            </a:r>
            <a:r>
              <a:rPr lang="en-US" altLang="en-US" sz="1200" dirty="0">
                <a:solidFill>
                  <a:schemeClr val="accent2"/>
                </a:solidFill>
              </a:rPr>
              <a:t>clinical integration </a:t>
            </a:r>
            <a:r>
              <a:rPr lang="en-US" altLang="en-US" sz="1200" dirty="0" smtClean="0">
                <a:solidFill>
                  <a:schemeClr val="accent2"/>
                </a:solidFill>
              </a:rPr>
              <a:t>payments for performing activities designed </a:t>
            </a:r>
            <a:r>
              <a:rPr lang="en-US" altLang="en-US" sz="1200" dirty="0">
                <a:solidFill>
                  <a:schemeClr val="accent2"/>
                </a:solidFill>
              </a:rPr>
              <a:t>to support practice transformation and population </a:t>
            </a:r>
            <a:r>
              <a:rPr lang="en-US" altLang="en-US" sz="1200" dirty="0" smtClean="0">
                <a:solidFill>
                  <a:schemeClr val="accent2"/>
                </a:solidFill>
              </a:rPr>
              <a:t>management</a:t>
            </a:r>
            <a:endParaRPr lang="en-US" altLang="en-US" sz="1200" dirty="0">
              <a:solidFill>
                <a:schemeClr val="accent2"/>
              </a:solidFill>
            </a:endParaRPr>
          </a:p>
        </p:txBody>
      </p:sp>
      <p:sp>
        <p:nvSpPr>
          <p:cNvPr id="46086" name="Rectangle 7"/>
          <p:cNvSpPr>
            <a:spLocks noChangeArrowheads="1"/>
          </p:cNvSpPr>
          <p:nvPr/>
        </p:nvSpPr>
        <p:spPr bwMode="auto">
          <a:xfrm>
            <a:off x="1045368" y="5086350"/>
            <a:ext cx="3675063" cy="1073150"/>
          </a:xfrm>
          <a:prstGeom prst="rect">
            <a:avLst/>
          </a:prstGeom>
          <a:solidFill>
            <a:schemeClr val="accent2">
              <a:alpha val="10196"/>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defTabSz="457200" eaLnBrk="0" fontAlgn="base" hangingPunct="0">
              <a:spcBef>
                <a:spcPct val="0"/>
              </a:spcBef>
              <a:spcAft>
                <a:spcPct val="0"/>
              </a:spcAft>
              <a:defRPr sz="2200">
                <a:solidFill>
                  <a:srgbClr val="646D72"/>
                </a:solidFill>
                <a:latin typeface="Arial" charset="0"/>
                <a:ea typeface="ＭＳ Ｐゴシック" pitchFamily="34" charset="-128"/>
              </a:defRPr>
            </a:lvl9pPr>
          </a:lstStyle>
          <a:p>
            <a:pPr eaLnBrk="1" hangingPunct="1">
              <a:spcBef>
                <a:spcPct val="20000"/>
              </a:spcBef>
              <a:buClr>
                <a:srgbClr val="005293"/>
              </a:buClr>
            </a:pPr>
            <a:r>
              <a:rPr lang="en-US" altLang="en-US" sz="1200" dirty="0" smtClean="0">
                <a:solidFill>
                  <a:schemeClr val="accent2"/>
                </a:solidFill>
              </a:rPr>
              <a:t>Shared </a:t>
            </a:r>
            <a:r>
              <a:rPr lang="en-US" altLang="en-US" sz="1200" dirty="0">
                <a:solidFill>
                  <a:schemeClr val="accent2"/>
                </a:solidFill>
              </a:rPr>
              <a:t>Savings opportunities are based on savings accrued </a:t>
            </a:r>
            <a:r>
              <a:rPr lang="en-US" altLang="en-US" sz="1200" dirty="0" smtClean="0">
                <a:solidFill>
                  <a:schemeClr val="accent2"/>
                </a:solidFill>
              </a:rPr>
              <a:t>by lowered BCR, improved Clinical Efficiency, or reduction </a:t>
            </a:r>
            <a:r>
              <a:rPr lang="en-US" altLang="en-US" sz="1200" dirty="0">
                <a:solidFill>
                  <a:schemeClr val="accent2"/>
                </a:solidFill>
              </a:rPr>
              <a:t>in their PMPM </a:t>
            </a:r>
            <a:r>
              <a:rPr lang="en-US" altLang="en-US" sz="1200" dirty="0" smtClean="0">
                <a:solidFill>
                  <a:schemeClr val="accent2"/>
                </a:solidFill>
              </a:rPr>
              <a:t>spend</a:t>
            </a:r>
            <a:r>
              <a:rPr lang="en-US" altLang="en-US" sz="1200" dirty="0">
                <a:solidFill>
                  <a:schemeClr val="accent2"/>
                </a:solidFill>
              </a:rPr>
              <a:t>. </a:t>
            </a:r>
            <a:r>
              <a:rPr lang="en-US" altLang="en-US" sz="1200" dirty="0" smtClean="0">
                <a:solidFill>
                  <a:schemeClr val="accent2"/>
                </a:solidFill>
              </a:rPr>
              <a:t>Note: Shared </a:t>
            </a:r>
            <a:r>
              <a:rPr lang="en-US" altLang="en-US" sz="1200" dirty="0">
                <a:solidFill>
                  <a:schemeClr val="accent2"/>
                </a:solidFill>
              </a:rPr>
              <a:t>Savings payments are reduced by Clinical Integration </a:t>
            </a:r>
            <a:r>
              <a:rPr lang="en-US" altLang="en-US" sz="1200" dirty="0" smtClean="0">
                <a:solidFill>
                  <a:schemeClr val="accent2"/>
                </a:solidFill>
              </a:rPr>
              <a:t>Payments</a:t>
            </a:r>
            <a:endParaRPr lang="en-US" altLang="en-US" sz="1200" dirty="0">
              <a:solidFill>
                <a:schemeClr val="accent2"/>
              </a:solidFill>
            </a:endParaRPr>
          </a:p>
        </p:txBody>
      </p:sp>
      <p:sp>
        <p:nvSpPr>
          <p:cNvPr id="8" name="Rectangle 43"/>
          <p:cNvSpPr>
            <a:spLocks noChangeArrowheads="1"/>
          </p:cNvSpPr>
          <p:nvPr/>
        </p:nvSpPr>
        <p:spPr bwMode="auto">
          <a:xfrm>
            <a:off x="1044575" y="2928939"/>
            <a:ext cx="7351713" cy="842962"/>
          </a:xfrm>
          <a:prstGeom prst="rect">
            <a:avLst/>
          </a:prstGeom>
          <a:solidFill>
            <a:schemeClr val="accent2">
              <a:alpha val="1019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en-US" sz="1200" dirty="0">
                <a:solidFill>
                  <a:schemeClr val="accent2"/>
                </a:solidFill>
              </a:rPr>
              <a:t>Providers receive fee-for-service reimbursement</a:t>
            </a:r>
          </a:p>
        </p:txBody>
      </p:sp>
      <p:sp>
        <p:nvSpPr>
          <p:cNvPr id="9" name="Rectangle 43"/>
          <p:cNvSpPr>
            <a:spLocks noChangeArrowheads="1"/>
          </p:cNvSpPr>
          <p:nvPr/>
        </p:nvSpPr>
        <p:spPr bwMode="auto">
          <a:xfrm>
            <a:off x="4805364" y="5086350"/>
            <a:ext cx="3590924" cy="1073150"/>
          </a:xfrm>
          <a:prstGeom prst="rect">
            <a:avLst/>
          </a:prstGeom>
          <a:solidFill>
            <a:schemeClr val="accent2">
              <a:alpha val="10196"/>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p>
            <a:pPr algn="ctr">
              <a:spcBef>
                <a:spcPct val="20000"/>
              </a:spcBef>
              <a:buClr>
                <a:srgbClr val="005293"/>
              </a:buClr>
            </a:pPr>
            <a:r>
              <a:rPr lang="en-US" altLang="en-US" sz="1200" dirty="0">
                <a:solidFill>
                  <a:schemeClr val="accent2"/>
                </a:solidFill>
              </a:rPr>
              <a:t>The number of </a:t>
            </a:r>
            <a:r>
              <a:rPr lang="en-US" altLang="en-US" sz="1200" dirty="0" smtClean="0">
                <a:solidFill>
                  <a:schemeClr val="accent2"/>
                </a:solidFill>
              </a:rPr>
              <a:t>quality goals met determines </a:t>
            </a:r>
            <a:r>
              <a:rPr lang="en-US" altLang="en-US" sz="1200" dirty="0">
                <a:solidFill>
                  <a:schemeClr val="accent2"/>
                </a:solidFill>
              </a:rPr>
              <a:t>the amount of shared </a:t>
            </a:r>
            <a:r>
              <a:rPr lang="en-US" altLang="en-US" sz="1200" dirty="0" smtClean="0">
                <a:solidFill>
                  <a:schemeClr val="accent2"/>
                </a:solidFill>
              </a:rPr>
              <a:t>savings</a:t>
            </a:r>
            <a:endParaRPr lang="en-US" altLang="en-US" sz="1200" dirty="0">
              <a:solidFill>
                <a:schemeClr val="accent2"/>
              </a:solidFill>
            </a:endParaRPr>
          </a:p>
        </p:txBody>
      </p:sp>
      <p:sp>
        <p:nvSpPr>
          <p:cNvPr id="2" name="Footer Placeholder 1"/>
          <p:cNvSpPr>
            <a:spLocks noGrp="1"/>
          </p:cNvSpPr>
          <p:nvPr>
            <p:ph type="ftr" sz="quarter" idx="11"/>
          </p:nvPr>
        </p:nvSpPr>
        <p:spPr>
          <a:xfrm>
            <a:off x="252413" y="6337300"/>
            <a:ext cx="7841720" cy="476250"/>
          </a:xfrm>
        </p:spPr>
        <p:txBody>
          <a:bodyPr/>
          <a:lstStyle/>
          <a:p>
            <a:pPr>
              <a:defRPr/>
            </a:pPr>
            <a:r>
              <a:rPr lang="en-US" dirty="0" smtClean="0"/>
              <a:t>Proprietary information of UnitedHealth Group.  Internal Use Only.  Do not distribute or reproduce without express permission of UnitedHealth Group.</a:t>
            </a:r>
            <a:endParaRPr lang="en-US" dirty="0"/>
          </a:p>
        </p:txBody>
      </p:sp>
      <p:sp>
        <p:nvSpPr>
          <p:cNvPr id="3" name="Slide Number Placeholder 2"/>
          <p:cNvSpPr>
            <a:spLocks noGrp="1"/>
          </p:cNvSpPr>
          <p:nvPr>
            <p:ph type="sldNum" sz="quarter" idx="10"/>
          </p:nvPr>
        </p:nvSpPr>
        <p:spPr/>
        <p:txBody>
          <a:bodyPr/>
          <a:lstStyle/>
          <a:p>
            <a:pPr>
              <a:defRPr/>
            </a:pPr>
            <a:fld id="{A9228E54-9AAD-41F0-91AD-C90DC705A6D7}" type="slidenum">
              <a:rPr lang="en-US" smtClean="0"/>
              <a:pPr>
                <a:defRPr/>
              </a:pPr>
              <a:t>14</a:t>
            </a:fld>
            <a:endParaRPr lang="en-US"/>
          </a:p>
        </p:txBody>
      </p:sp>
    </p:spTree>
    <p:extLst>
      <p:ext uri="{BB962C8B-B14F-4D97-AF65-F5344CB8AC3E}">
        <p14:creationId xmlns:p14="http://schemas.microsoft.com/office/powerpoint/2010/main" val="2988209594"/>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685800" y="2438400"/>
            <a:ext cx="3276600" cy="3962400"/>
          </a:xfrm>
          <a:prstGeom prst="rect">
            <a:avLst/>
          </a:prstGeom>
          <a:solidFill>
            <a:schemeClr val="accent2">
              <a:alpha val="50000"/>
            </a:schemeClr>
          </a:solid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a:ln>
                <a:noFill/>
              </a:ln>
              <a:solidFill>
                <a:srgbClr val="646D72"/>
              </a:solidFill>
              <a:effectLst/>
              <a:latin typeface="Arial" charset="0"/>
              <a:ea typeface="ＭＳ Ｐゴシック" charset="-128"/>
              <a:cs typeface="ＭＳ Ｐゴシック" charset="-128"/>
            </a:endParaRPr>
          </a:p>
        </p:txBody>
      </p:sp>
      <p:graphicFrame>
        <p:nvGraphicFramePr>
          <p:cNvPr id="2" name="Diagram 1"/>
          <p:cNvGraphicFramePr/>
          <p:nvPr>
            <p:extLst>
              <p:ext uri="{D42A27DB-BD31-4B8C-83A1-F6EECF244321}">
                <p14:modId xmlns:p14="http://schemas.microsoft.com/office/powerpoint/2010/main" val="3471348002"/>
              </p:ext>
            </p:extLst>
          </p:nvPr>
        </p:nvGraphicFramePr>
        <p:xfrm>
          <a:off x="762000" y="1163162"/>
          <a:ext cx="8001000" cy="516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082" name="Rectangle 2"/>
          <p:cNvSpPr>
            <a:spLocks noGrp="1"/>
          </p:cNvSpPr>
          <p:nvPr>
            <p:ph type="title"/>
          </p:nvPr>
        </p:nvSpPr>
        <p:spPr>
          <a:xfrm>
            <a:off x="685799" y="533400"/>
            <a:ext cx="6981825" cy="725488"/>
          </a:xfrm>
        </p:spPr>
        <p:txBody>
          <a:bodyPr/>
          <a:lstStyle/>
          <a:p>
            <a:r>
              <a:rPr lang="en-US" altLang="en-US" sz="2000" dirty="0" smtClean="0">
                <a:solidFill>
                  <a:schemeClr val="tx1"/>
                </a:solidFill>
              </a:rPr>
              <a:t>ACSS Model: BCR, Clinical Efficiency, and PMPM</a:t>
            </a:r>
            <a:br>
              <a:rPr lang="en-US" altLang="en-US" sz="2000" dirty="0" smtClean="0">
                <a:solidFill>
                  <a:schemeClr val="tx1"/>
                </a:solidFill>
              </a:rPr>
            </a:br>
            <a:r>
              <a:rPr lang="en-US" altLang="en-US" sz="2000" dirty="0" smtClean="0">
                <a:solidFill>
                  <a:schemeClr val="tx1"/>
                </a:solidFill>
              </a:rPr>
              <a:t>Role of the Accountable Care Community </a:t>
            </a:r>
            <a:r>
              <a:rPr lang="en-US" altLang="en-US" sz="1800" dirty="0" smtClean="0">
                <a:solidFill>
                  <a:schemeClr val="tx1"/>
                </a:solidFill>
              </a:rPr>
              <a:t/>
            </a:r>
            <a:br>
              <a:rPr lang="en-US" altLang="en-US" sz="1800" dirty="0" smtClean="0">
                <a:solidFill>
                  <a:schemeClr val="tx1"/>
                </a:solidFill>
              </a:rPr>
            </a:br>
            <a:endParaRPr lang="en-US" altLang="en-US" sz="1800" dirty="0" smtClean="0">
              <a:solidFill>
                <a:schemeClr val="tx1"/>
              </a:solidFill>
            </a:endParaRPr>
          </a:p>
        </p:txBody>
      </p:sp>
      <p:sp>
        <p:nvSpPr>
          <p:cNvPr id="6" name="Double Bracket 5"/>
          <p:cNvSpPr/>
          <p:nvPr/>
        </p:nvSpPr>
        <p:spPr bwMode="auto">
          <a:xfrm>
            <a:off x="901700" y="5257800"/>
            <a:ext cx="4610100" cy="927100"/>
          </a:xfrm>
          <a:prstGeom prst="bracketPair">
            <a:avLst/>
          </a:prstGeom>
          <a:noFill/>
          <a:ln w="25400" cap="flat" cmpd="sng" algn="ctr">
            <a:solidFill>
              <a:schemeClr val="bg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a:ln>
                <a:noFill/>
              </a:ln>
              <a:solidFill>
                <a:srgbClr val="646D72"/>
              </a:solidFill>
              <a:effectLst/>
              <a:latin typeface="Arial" charset="0"/>
              <a:ea typeface="ＭＳ Ｐゴシック" charset="-128"/>
              <a:cs typeface="ＭＳ Ｐゴシック" charset="-128"/>
            </a:endParaRPr>
          </a:p>
        </p:txBody>
      </p:sp>
      <p:sp>
        <p:nvSpPr>
          <p:cNvPr id="7" name="Footer Placeholder 1"/>
          <p:cNvSpPr>
            <a:spLocks noGrp="1"/>
          </p:cNvSpPr>
          <p:nvPr>
            <p:ph type="ftr" sz="quarter" idx="11"/>
          </p:nvPr>
        </p:nvSpPr>
        <p:spPr>
          <a:xfrm>
            <a:off x="252413" y="6337300"/>
            <a:ext cx="7841720" cy="476250"/>
          </a:xfrm>
        </p:spPr>
        <p:txBody>
          <a:bodyPr/>
          <a:lstStyle/>
          <a:p>
            <a:pPr>
              <a:defRPr/>
            </a:pPr>
            <a:r>
              <a:rPr lang="en-US" dirty="0" smtClean="0"/>
              <a:t>Proprietary information of UnitedHealth Group.  Internal Use Only.  Do not distribute or reproduce without express permission of UnitedHealth Group.</a:t>
            </a:r>
            <a:endParaRPr lang="en-US" dirty="0"/>
          </a:p>
        </p:txBody>
      </p:sp>
      <p:sp>
        <p:nvSpPr>
          <p:cNvPr id="3" name="TextBox 2"/>
          <p:cNvSpPr txBox="1"/>
          <p:nvPr/>
        </p:nvSpPr>
        <p:spPr>
          <a:xfrm>
            <a:off x="266700" y="6400800"/>
            <a:ext cx="419100" cy="230832"/>
          </a:xfrm>
          <a:prstGeom prst="rect">
            <a:avLst/>
          </a:prstGeom>
          <a:noFill/>
        </p:spPr>
        <p:txBody>
          <a:bodyPr wrap="square" rtlCol="0">
            <a:spAutoFit/>
          </a:bodyPr>
          <a:lstStyle/>
          <a:p>
            <a:r>
              <a:rPr lang="en-US" sz="900" dirty="0" smtClean="0">
                <a:solidFill>
                  <a:schemeClr val="bg1"/>
                </a:solidFill>
              </a:rPr>
              <a:t>19</a:t>
            </a:r>
            <a:endParaRPr lang="en-US" sz="900" dirty="0">
              <a:solidFill>
                <a:schemeClr val="bg1"/>
              </a:solidFill>
            </a:endParaRPr>
          </a:p>
        </p:txBody>
      </p:sp>
    </p:spTree>
    <p:extLst>
      <p:ext uri="{BB962C8B-B14F-4D97-AF65-F5344CB8AC3E}">
        <p14:creationId xmlns:p14="http://schemas.microsoft.com/office/powerpoint/2010/main" val="361567523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2"/>
          <p:cNvSpPr txBox="1">
            <a:spLocks noGrp="1"/>
          </p:cNvSpPr>
          <p:nvPr/>
        </p:nvSpPr>
        <p:spPr bwMode="gray">
          <a:xfrm>
            <a:off x="260350" y="6354763"/>
            <a:ext cx="601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defTabSz="914400" eaLnBrk="1" hangingPunct="1">
              <a:spcBef>
                <a:spcPct val="0"/>
              </a:spcBef>
              <a:buClrTx/>
              <a:buFontTx/>
              <a:buNone/>
            </a:pPr>
            <a:fld id="{CDA93194-738D-4AAF-B845-68ECD2C3E394}" type="slidenum">
              <a:rPr lang="en-US" altLang="en-US" sz="1000">
                <a:solidFill>
                  <a:srgbClr val="FFFFFF"/>
                </a:solidFill>
                <a:latin typeface="Verdana" pitchFamily="34" charset="0"/>
              </a:rPr>
              <a:pPr defTabSz="914400" eaLnBrk="1" hangingPunct="1">
                <a:spcBef>
                  <a:spcPct val="0"/>
                </a:spcBef>
                <a:buClrTx/>
                <a:buFontTx/>
                <a:buNone/>
              </a:pPr>
              <a:t>16</a:t>
            </a:fld>
            <a:endParaRPr lang="en-US" altLang="en-US" sz="1000">
              <a:solidFill>
                <a:srgbClr val="FFFFFF"/>
              </a:solidFill>
              <a:latin typeface="Verdana" pitchFamily="34" charset="0"/>
            </a:endParaRPr>
          </a:p>
        </p:txBody>
      </p:sp>
      <p:sp>
        <p:nvSpPr>
          <p:cNvPr id="47107" name="Footer Placeholder 3"/>
          <p:cNvSpPr txBox="1">
            <a:spLocks noGrp="1"/>
          </p:cNvSpPr>
          <p:nvPr/>
        </p:nvSpPr>
        <p:spPr bwMode="auto">
          <a:xfrm>
            <a:off x="252413" y="6337300"/>
            <a:ext cx="61499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defTabSz="914400">
              <a:spcBef>
                <a:spcPct val="0"/>
              </a:spcBef>
              <a:buClrTx/>
              <a:buFontTx/>
              <a:buNone/>
            </a:pPr>
            <a:r>
              <a:rPr lang="en-US" altLang="en-US" sz="800" dirty="0">
                <a:solidFill>
                  <a:srgbClr val="879196"/>
                </a:solidFill>
              </a:rPr>
              <a:t>Proprietary Information of UnitedHealth Group.  Do not distribute or reproduce </a:t>
            </a:r>
            <a:r>
              <a:rPr lang="en-US" altLang="en-US" sz="800">
                <a:solidFill>
                  <a:srgbClr val="879196"/>
                </a:solidFill>
              </a:rPr>
              <a:t>without </a:t>
            </a:r>
            <a:r>
              <a:rPr lang="en-US" altLang="en-US" sz="800" smtClean="0">
                <a:solidFill>
                  <a:srgbClr val="879196"/>
                </a:solidFill>
              </a:rPr>
              <a:t>express </a:t>
            </a:r>
            <a:r>
              <a:rPr lang="en-US" altLang="en-US" sz="800" dirty="0">
                <a:solidFill>
                  <a:srgbClr val="879196"/>
                </a:solidFill>
              </a:rPr>
              <a:t>permission of UnitedHealth Group.</a:t>
            </a:r>
          </a:p>
        </p:txBody>
      </p:sp>
      <p:graphicFrame>
        <p:nvGraphicFramePr>
          <p:cNvPr id="1970347" name="Group 171"/>
          <p:cNvGraphicFramePr>
            <a:graphicFrameLocks noGrp="1"/>
          </p:cNvGraphicFramePr>
          <p:nvPr>
            <p:ph idx="4294967295"/>
          </p:nvPr>
        </p:nvGraphicFramePr>
        <p:xfrm>
          <a:off x="862013" y="1109663"/>
          <a:ext cx="7913686" cy="5259388"/>
        </p:xfrm>
        <a:graphic>
          <a:graphicData uri="http://schemas.openxmlformats.org/drawingml/2006/table">
            <a:tbl>
              <a:tblPr>
                <a:tableStyleId>{21E4AEA4-8DFA-4A89-87EB-49C32662AFE0}</a:tableStyleId>
              </a:tblPr>
              <a:tblGrid>
                <a:gridCol w="1461299"/>
                <a:gridCol w="2099043"/>
                <a:gridCol w="2130678"/>
                <a:gridCol w="2222666"/>
              </a:tblGrid>
              <a:tr h="273968">
                <a:tc>
                  <a:txBody>
                    <a:bodyPr/>
                    <a:lstStyle/>
                    <a:p>
                      <a:pPr marL="0" marR="0" lvl="0" indent="0" algn="ctr" defTabSz="457200" rtl="0" eaLnBrk="0" fontAlgn="base" latinLnBrk="0" hangingPunct="0">
                        <a:lnSpc>
                          <a:spcPct val="100000"/>
                        </a:lnSpc>
                        <a:spcBef>
                          <a:spcPct val="20000"/>
                        </a:spcBef>
                        <a:spcAft>
                          <a:spcPct val="0"/>
                        </a:spcAft>
                        <a:buClr>
                          <a:schemeClr val="tx1"/>
                        </a:buClr>
                        <a:buSzTx/>
                        <a:buFontTx/>
                        <a:buNone/>
                        <a:tabLst/>
                      </a:pPr>
                      <a:r>
                        <a:rPr kumimoji="0" lang="en-US" sz="1000" b="1" u="none" strike="noStrike" cap="none" normalizeH="0" baseline="0" dirty="0" smtClean="0">
                          <a:ln>
                            <a:noFill/>
                          </a:ln>
                          <a:solidFill>
                            <a:schemeClr val="bg1"/>
                          </a:solidFill>
                          <a:effectLst/>
                        </a:rPr>
                        <a:t>Goal </a:t>
                      </a:r>
                      <a:endParaRPr kumimoji="0" lang="en-US" sz="1000" b="1" i="0" u="none" strike="noStrike" cap="none" normalizeH="0" baseline="0" dirty="0" smtClean="0">
                        <a:ln>
                          <a:noFill/>
                        </a:ln>
                        <a:solidFill>
                          <a:schemeClr val="bg1"/>
                        </a:solidFill>
                        <a:effectLst/>
                        <a:latin typeface="Arial" pitchFamily="34" charset="0"/>
                        <a:ea typeface="ＭＳ Ｐゴシック" pitchFamily="34" charset="-128"/>
                      </a:endParaRPr>
                    </a:p>
                  </a:txBody>
                  <a:tcPr marT="45721" marB="45721" anchor="ctr" horzOverflow="overflow">
                    <a:solidFill>
                      <a:schemeClr val="accent2"/>
                    </a:solidFill>
                  </a:tcPr>
                </a:tc>
                <a:tc>
                  <a:txBody>
                    <a:bodyPr/>
                    <a:lstStyle/>
                    <a:p>
                      <a:pPr marL="0" marR="0" lvl="0" indent="0" algn="ctr" defTabSz="457200" rtl="0" eaLnBrk="0" fontAlgn="base" latinLnBrk="0" hangingPunct="0">
                        <a:lnSpc>
                          <a:spcPct val="100000"/>
                        </a:lnSpc>
                        <a:spcBef>
                          <a:spcPct val="20000"/>
                        </a:spcBef>
                        <a:spcAft>
                          <a:spcPct val="0"/>
                        </a:spcAft>
                        <a:buClr>
                          <a:schemeClr val="tx1"/>
                        </a:buClr>
                        <a:buSzTx/>
                        <a:buFontTx/>
                        <a:buNone/>
                        <a:tabLst/>
                      </a:pPr>
                      <a:r>
                        <a:rPr kumimoji="0" lang="en-US" sz="1000" b="1" u="none" strike="noStrike" cap="none" normalizeH="0" baseline="0" dirty="0" smtClean="0">
                          <a:ln>
                            <a:noFill/>
                          </a:ln>
                          <a:solidFill>
                            <a:schemeClr val="bg1"/>
                          </a:solidFill>
                          <a:effectLst/>
                        </a:rPr>
                        <a:t>Activity </a:t>
                      </a:r>
                      <a:endParaRPr kumimoji="0" lang="en-US" sz="1000" b="1" i="0" u="none" strike="noStrike" cap="none" normalizeH="0" baseline="0" dirty="0" smtClean="0">
                        <a:ln>
                          <a:noFill/>
                        </a:ln>
                        <a:solidFill>
                          <a:schemeClr val="bg1"/>
                        </a:solidFill>
                        <a:effectLst/>
                        <a:latin typeface="Arial" pitchFamily="34" charset="0"/>
                        <a:ea typeface="ＭＳ Ｐゴシック" pitchFamily="34" charset="-128"/>
                      </a:endParaRPr>
                    </a:p>
                  </a:txBody>
                  <a:tcPr marT="45721" marB="45721" anchor="ctr" horzOverflow="overflow">
                    <a:solidFill>
                      <a:schemeClr val="accent2"/>
                    </a:solidFill>
                  </a:tcPr>
                </a:tc>
                <a:tc>
                  <a:txBody>
                    <a:bodyPr/>
                    <a:lstStyle/>
                    <a:p>
                      <a:pPr marL="0" marR="0" lvl="0" indent="0" algn="ctr" defTabSz="457200" rtl="0" eaLnBrk="0" fontAlgn="base" latinLnBrk="0" hangingPunct="0">
                        <a:lnSpc>
                          <a:spcPct val="100000"/>
                        </a:lnSpc>
                        <a:spcBef>
                          <a:spcPct val="20000"/>
                        </a:spcBef>
                        <a:spcAft>
                          <a:spcPct val="0"/>
                        </a:spcAft>
                        <a:buClr>
                          <a:schemeClr val="tx1"/>
                        </a:buClr>
                        <a:buSzTx/>
                        <a:buFontTx/>
                        <a:buNone/>
                        <a:tabLst/>
                      </a:pPr>
                      <a:r>
                        <a:rPr kumimoji="0" lang="en-US" sz="1000" b="1" u="none" strike="noStrike" cap="none" normalizeH="0" baseline="0" dirty="0" smtClean="0">
                          <a:ln>
                            <a:noFill/>
                          </a:ln>
                          <a:solidFill>
                            <a:schemeClr val="bg1"/>
                          </a:solidFill>
                          <a:effectLst/>
                        </a:rPr>
                        <a:t>Validation </a:t>
                      </a:r>
                      <a:endParaRPr kumimoji="0" lang="en-US" sz="1000" b="1" i="0" u="none" strike="noStrike" cap="none" normalizeH="0" baseline="0" dirty="0" smtClean="0">
                        <a:ln>
                          <a:noFill/>
                        </a:ln>
                        <a:solidFill>
                          <a:schemeClr val="bg1"/>
                        </a:solidFill>
                        <a:effectLst/>
                        <a:latin typeface="Arial" pitchFamily="34" charset="0"/>
                        <a:ea typeface="ＭＳ Ｐゴシック" pitchFamily="34" charset="-128"/>
                      </a:endParaRPr>
                    </a:p>
                  </a:txBody>
                  <a:tcPr marT="45721" marB="45721" anchor="ctr" horzOverflow="overflow">
                    <a:solidFill>
                      <a:schemeClr val="accent2"/>
                    </a:solidFill>
                  </a:tcPr>
                </a:tc>
                <a:tc>
                  <a:txBody>
                    <a:bodyPr/>
                    <a:lstStyle/>
                    <a:p>
                      <a:pPr marL="0" marR="0" lvl="0" indent="0" algn="ctr" defTabSz="457200" rtl="0" eaLnBrk="0" fontAlgn="base" latinLnBrk="0" hangingPunct="0">
                        <a:lnSpc>
                          <a:spcPct val="100000"/>
                        </a:lnSpc>
                        <a:spcBef>
                          <a:spcPct val="20000"/>
                        </a:spcBef>
                        <a:spcAft>
                          <a:spcPct val="0"/>
                        </a:spcAft>
                        <a:buClr>
                          <a:schemeClr val="tx1"/>
                        </a:buClr>
                        <a:buSzTx/>
                        <a:buFontTx/>
                        <a:buNone/>
                        <a:tabLst/>
                      </a:pPr>
                      <a:r>
                        <a:rPr kumimoji="0" lang="en-US" sz="1000" b="1" u="none" strike="noStrike" cap="none" normalizeH="0" baseline="0" dirty="0" smtClean="0">
                          <a:ln>
                            <a:noFill/>
                          </a:ln>
                          <a:solidFill>
                            <a:schemeClr val="bg1"/>
                          </a:solidFill>
                          <a:effectLst/>
                        </a:rPr>
                        <a:t>Compliance Metric </a:t>
                      </a:r>
                      <a:endParaRPr kumimoji="0" lang="en-US" sz="1000" b="1" i="0" u="none" strike="noStrike" cap="none" normalizeH="0" baseline="0" dirty="0" smtClean="0">
                        <a:ln>
                          <a:noFill/>
                        </a:ln>
                        <a:solidFill>
                          <a:schemeClr val="bg1"/>
                        </a:solidFill>
                        <a:effectLst/>
                        <a:latin typeface="Arial" pitchFamily="34" charset="0"/>
                        <a:ea typeface="ＭＳ Ｐゴシック" pitchFamily="34" charset="-128"/>
                      </a:endParaRPr>
                    </a:p>
                  </a:txBody>
                  <a:tcPr marT="45721" marB="45721" anchor="ctr" horzOverflow="overflow">
                    <a:solidFill>
                      <a:schemeClr val="accent2"/>
                    </a:solidFill>
                  </a:tcPr>
                </a:tc>
              </a:tr>
              <a:tr h="1122182">
                <a:tc>
                  <a:txBody>
                    <a:bodyPr/>
                    <a:lstStyle/>
                    <a:p>
                      <a:pPr marL="0" marR="0" algn="ctr">
                        <a:spcBef>
                          <a:spcPts val="0"/>
                        </a:spcBef>
                        <a:spcAft>
                          <a:spcPts val="0"/>
                        </a:spcAft>
                      </a:pPr>
                      <a:r>
                        <a:rPr lang="en-US" sz="1000" b="1" dirty="0">
                          <a:solidFill>
                            <a:schemeClr val="accent2"/>
                          </a:solidFill>
                          <a:effectLst/>
                        </a:rPr>
                        <a:t>Manage Same Day </a:t>
                      </a:r>
                      <a:br>
                        <a:rPr lang="en-US" sz="1000" b="1" dirty="0">
                          <a:solidFill>
                            <a:schemeClr val="accent2"/>
                          </a:solidFill>
                          <a:effectLst/>
                        </a:rPr>
                      </a:br>
                      <a:r>
                        <a:rPr lang="en-US" sz="1000" b="1" dirty="0">
                          <a:solidFill>
                            <a:schemeClr val="accent2"/>
                          </a:solidFill>
                          <a:effectLst/>
                        </a:rPr>
                        <a:t>Access to Care</a:t>
                      </a:r>
                      <a:endParaRPr lang="en-US" sz="1200" b="1" dirty="0">
                        <a:solidFill>
                          <a:schemeClr val="accent2"/>
                        </a:solidFill>
                        <a:effectLst/>
                        <a:latin typeface="+mn-lt"/>
                        <a:ea typeface="Calibri"/>
                      </a:endParaRPr>
                    </a:p>
                  </a:txBody>
                  <a:tcPr marL="68580" marR="68580" marT="0" marB="0" anchor="ctr">
                    <a:solidFill>
                      <a:schemeClr val="accent2">
                        <a:alpha val="40000"/>
                      </a:schemeClr>
                    </a:solidFill>
                  </a:tcPr>
                </a:tc>
                <a:tc>
                  <a:txBody>
                    <a:bodyPr/>
                    <a:lstStyle/>
                    <a:p>
                      <a:pPr marL="0" marR="0">
                        <a:spcBef>
                          <a:spcPts val="0"/>
                        </a:spcBef>
                        <a:spcAft>
                          <a:spcPts val="0"/>
                        </a:spcAft>
                      </a:pPr>
                      <a:r>
                        <a:rPr lang="en-US" sz="1000" dirty="0">
                          <a:solidFill>
                            <a:schemeClr val="accent2"/>
                          </a:solidFill>
                          <a:effectLst/>
                        </a:rPr>
                        <a:t>Maintain a high percentage of convenient open access visits (walk in/ same day) access to care</a:t>
                      </a:r>
                      <a:endParaRPr lang="en-US" sz="1100" dirty="0">
                        <a:solidFill>
                          <a:schemeClr val="accent2"/>
                        </a:solidFill>
                        <a:effectLst/>
                        <a:latin typeface="+mn-lt"/>
                        <a:ea typeface="Calibri"/>
                      </a:endParaRPr>
                    </a:p>
                  </a:txBody>
                  <a:tcPr marL="68580" marR="68580" marT="0" marB="0" anchor="ctr"/>
                </a:tc>
                <a:tc>
                  <a:txBody>
                    <a:bodyPr/>
                    <a:lstStyle/>
                    <a:p>
                      <a:pPr marL="0" marR="0">
                        <a:spcBef>
                          <a:spcPts val="0"/>
                        </a:spcBef>
                        <a:spcAft>
                          <a:spcPts val="0"/>
                        </a:spcAft>
                      </a:pPr>
                      <a:r>
                        <a:rPr lang="en-US" sz="1000" dirty="0">
                          <a:solidFill>
                            <a:schemeClr val="accent2"/>
                          </a:solidFill>
                          <a:effectLst/>
                        </a:rPr>
                        <a:t>Weekly </a:t>
                      </a:r>
                      <a:r>
                        <a:rPr lang="en-US" sz="1000">
                          <a:solidFill>
                            <a:schemeClr val="accent2"/>
                          </a:solidFill>
                          <a:effectLst/>
                        </a:rPr>
                        <a:t>data </a:t>
                      </a:r>
                      <a:r>
                        <a:rPr lang="en-US" sz="1000" smtClean="0">
                          <a:solidFill>
                            <a:schemeClr val="accent2"/>
                          </a:solidFill>
                          <a:effectLst/>
                        </a:rPr>
                        <a:t>extract </a:t>
                      </a:r>
                      <a:r>
                        <a:rPr lang="en-US" sz="1000" dirty="0">
                          <a:solidFill>
                            <a:schemeClr val="accent2"/>
                          </a:solidFill>
                          <a:effectLst/>
                        </a:rPr>
                        <a:t>of Practice scheduling system showing all United patients scheduled/kept/cancelled in last week</a:t>
                      </a:r>
                      <a:endParaRPr lang="en-US" sz="1100" dirty="0">
                        <a:solidFill>
                          <a:schemeClr val="accent2"/>
                        </a:solidFill>
                        <a:effectLst/>
                        <a:latin typeface="+mn-lt"/>
                        <a:ea typeface="Calibri"/>
                      </a:endParaRPr>
                    </a:p>
                  </a:txBody>
                  <a:tcPr marL="68580" marR="68580" marT="0" marB="0" anchor="ctr"/>
                </a:tc>
                <a:tc>
                  <a:txBody>
                    <a:bodyPr/>
                    <a:lstStyle/>
                    <a:p>
                      <a:pPr marL="0" marR="0">
                        <a:lnSpc>
                          <a:spcPct val="115000"/>
                        </a:lnSpc>
                        <a:spcBef>
                          <a:spcPts val="0"/>
                        </a:spcBef>
                        <a:spcAft>
                          <a:spcPts val="0"/>
                        </a:spcAft>
                      </a:pPr>
                      <a:r>
                        <a:rPr lang="en-US" sz="1000" dirty="0">
                          <a:solidFill>
                            <a:schemeClr val="accent2"/>
                          </a:solidFill>
                          <a:effectLst/>
                        </a:rPr>
                        <a:t>At </a:t>
                      </a:r>
                      <a:r>
                        <a:rPr lang="en-US" sz="1000">
                          <a:solidFill>
                            <a:schemeClr val="accent2"/>
                          </a:solidFill>
                          <a:effectLst/>
                        </a:rPr>
                        <a:t>least </a:t>
                      </a:r>
                      <a:r>
                        <a:rPr lang="en-US" sz="1100" smtClean="0">
                          <a:solidFill>
                            <a:schemeClr val="accent2"/>
                          </a:solidFill>
                          <a:effectLst/>
                        </a:rPr>
                        <a:t>XX%</a:t>
                      </a:r>
                      <a:r>
                        <a:rPr lang="en-US" sz="1100" baseline="0" smtClean="0">
                          <a:solidFill>
                            <a:schemeClr val="accent2"/>
                          </a:solidFill>
                          <a:effectLst/>
                        </a:rPr>
                        <a:t> </a:t>
                      </a:r>
                      <a:r>
                        <a:rPr lang="en-US" sz="1000" dirty="0" smtClean="0">
                          <a:solidFill>
                            <a:schemeClr val="accent2"/>
                          </a:solidFill>
                          <a:effectLst/>
                        </a:rPr>
                        <a:t>of </a:t>
                      </a:r>
                      <a:r>
                        <a:rPr lang="en-US" sz="1000" dirty="0">
                          <a:solidFill>
                            <a:schemeClr val="accent2"/>
                          </a:solidFill>
                          <a:effectLst/>
                        </a:rPr>
                        <a:t>all clinic visits are "walk in" status (or "same day" visit scheduled and kept on same day)</a:t>
                      </a:r>
                      <a:endParaRPr lang="en-US" sz="1100" dirty="0">
                        <a:solidFill>
                          <a:schemeClr val="accent2"/>
                        </a:solidFill>
                        <a:effectLst/>
                        <a:latin typeface="+mn-lt"/>
                        <a:ea typeface="Calibri"/>
                        <a:cs typeface="Calibri" pitchFamily="34" charset="0"/>
                      </a:endParaRPr>
                    </a:p>
                  </a:txBody>
                  <a:tcPr marL="68580" marR="68580" marT="0" marB="0" anchor="ctr"/>
                </a:tc>
              </a:tr>
              <a:tr h="1337275">
                <a:tc>
                  <a:txBody>
                    <a:bodyPr/>
                    <a:lstStyle/>
                    <a:p>
                      <a:pPr marL="0" marR="0" algn="ctr">
                        <a:spcBef>
                          <a:spcPts val="0"/>
                        </a:spcBef>
                        <a:spcAft>
                          <a:spcPts val="0"/>
                        </a:spcAft>
                      </a:pPr>
                      <a:r>
                        <a:rPr lang="en-US" sz="1000" b="1" dirty="0">
                          <a:solidFill>
                            <a:schemeClr val="accent2"/>
                          </a:solidFill>
                          <a:effectLst/>
                        </a:rPr>
                        <a:t>Manage Inpatient Care Transitions</a:t>
                      </a:r>
                      <a:endParaRPr lang="en-US" sz="1200" b="1" dirty="0">
                        <a:solidFill>
                          <a:schemeClr val="accent2"/>
                        </a:solidFill>
                        <a:effectLst/>
                        <a:latin typeface="+mn-lt"/>
                        <a:ea typeface="Calibri"/>
                      </a:endParaRPr>
                    </a:p>
                  </a:txBody>
                  <a:tcPr marL="68580" marR="68580" marT="0" marB="0" anchor="ctr">
                    <a:solidFill>
                      <a:schemeClr val="accent2">
                        <a:alpha val="40000"/>
                      </a:schemeClr>
                    </a:solidFill>
                  </a:tcPr>
                </a:tc>
                <a:tc>
                  <a:txBody>
                    <a:bodyPr/>
                    <a:lstStyle/>
                    <a:p>
                      <a:pPr marL="0" marR="0">
                        <a:spcBef>
                          <a:spcPts val="0"/>
                        </a:spcBef>
                        <a:spcAft>
                          <a:spcPts val="0"/>
                        </a:spcAft>
                      </a:pPr>
                      <a:r>
                        <a:rPr lang="en-US" sz="1000" dirty="0">
                          <a:solidFill>
                            <a:schemeClr val="accent2"/>
                          </a:solidFill>
                          <a:effectLst/>
                        </a:rPr>
                        <a:t>Patients complete a follow up visit with a clinician within 7 calendar days after hospital discharge</a:t>
                      </a:r>
                      <a:endParaRPr lang="en-US" sz="1100" dirty="0">
                        <a:solidFill>
                          <a:schemeClr val="accent2"/>
                        </a:solidFill>
                        <a:effectLst/>
                        <a:latin typeface="+mn-lt"/>
                        <a:ea typeface="Calibri"/>
                      </a:endParaRPr>
                    </a:p>
                  </a:txBody>
                  <a:tcPr marL="68580" marR="68580" marT="0" marB="0" anchor="ctr"/>
                </a:tc>
                <a:tc>
                  <a:txBody>
                    <a:bodyPr/>
                    <a:lstStyle/>
                    <a:p>
                      <a:pPr marL="0" marR="0">
                        <a:spcBef>
                          <a:spcPts val="0"/>
                        </a:spcBef>
                        <a:spcAft>
                          <a:spcPts val="0"/>
                        </a:spcAft>
                      </a:pPr>
                      <a:r>
                        <a:rPr lang="en-US" sz="1000" dirty="0">
                          <a:solidFill>
                            <a:schemeClr val="accent2"/>
                          </a:solidFill>
                          <a:effectLst/>
                        </a:rPr>
                        <a:t>Monthly percent of patients with clinician follow up within 7 calendar days of inpatient discharge, using Accountable Care Population Registry notifications as denominator. </a:t>
                      </a:r>
                      <a:endParaRPr lang="en-US" sz="1100" dirty="0">
                        <a:solidFill>
                          <a:schemeClr val="accent2"/>
                        </a:solidFill>
                        <a:effectLst/>
                        <a:latin typeface="+mn-lt"/>
                        <a:ea typeface="Calibri"/>
                      </a:endParaRPr>
                    </a:p>
                  </a:txBody>
                  <a:tcPr marL="68580" marR="68580" marT="0" marB="0" anchor="ctr"/>
                </a:tc>
                <a:tc>
                  <a:txBody>
                    <a:bodyPr/>
                    <a:lstStyle/>
                    <a:p>
                      <a:pPr marL="0" marR="0">
                        <a:spcBef>
                          <a:spcPts val="0"/>
                        </a:spcBef>
                        <a:spcAft>
                          <a:spcPts val="0"/>
                        </a:spcAft>
                      </a:pPr>
                      <a:r>
                        <a:rPr lang="en-US" sz="1000" dirty="0" smtClean="0">
                          <a:solidFill>
                            <a:schemeClr val="accent2"/>
                          </a:solidFill>
                          <a:effectLst/>
                        </a:rPr>
                        <a:t>At </a:t>
                      </a:r>
                      <a:r>
                        <a:rPr lang="en-US" sz="1000" smtClean="0">
                          <a:solidFill>
                            <a:schemeClr val="accent2"/>
                          </a:solidFill>
                          <a:effectLst/>
                        </a:rPr>
                        <a:t>least XX% </a:t>
                      </a:r>
                      <a:r>
                        <a:rPr lang="en-US" sz="1000" dirty="0" smtClean="0">
                          <a:solidFill>
                            <a:schemeClr val="accent2"/>
                          </a:solidFill>
                          <a:effectLst/>
                        </a:rPr>
                        <a:t>of patients discharged from inpatient stay are seen by PCP within 7 calendar days of discharge date </a:t>
                      </a:r>
                      <a:r>
                        <a:rPr lang="en-US" sz="1000" smtClean="0">
                          <a:solidFill>
                            <a:schemeClr val="accent2"/>
                          </a:solidFill>
                          <a:effectLst/>
                        </a:rPr>
                        <a:t>(excluding </a:t>
                      </a:r>
                      <a:r>
                        <a:rPr lang="en-US" sz="1000" dirty="0" smtClean="0">
                          <a:solidFill>
                            <a:schemeClr val="accent2"/>
                          </a:solidFill>
                          <a:effectLst/>
                        </a:rPr>
                        <a:t>normal deliveries)</a:t>
                      </a:r>
                      <a:endParaRPr lang="en-US" sz="1000" dirty="0">
                        <a:solidFill>
                          <a:schemeClr val="accent2"/>
                        </a:solidFill>
                        <a:effectLst/>
                        <a:latin typeface="+mn-lt"/>
                        <a:ea typeface="Calibri"/>
                      </a:endParaRPr>
                    </a:p>
                  </a:txBody>
                  <a:tcPr marL="68580" marR="68580" marT="0" marB="0" anchor="ctr"/>
                </a:tc>
              </a:tr>
              <a:tr h="1337275">
                <a:tc>
                  <a:txBody>
                    <a:bodyPr/>
                    <a:lstStyle/>
                    <a:p>
                      <a:pPr marL="0" marR="0" algn="ctr">
                        <a:spcBef>
                          <a:spcPts val="0"/>
                        </a:spcBef>
                        <a:spcAft>
                          <a:spcPts val="0"/>
                        </a:spcAft>
                      </a:pPr>
                      <a:r>
                        <a:rPr lang="en-US" sz="1000" b="1" dirty="0">
                          <a:solidFill>
                            <a:schemeClr val="accent2"/>
                          </a:solidFill>
                          <a:effectLst/>
                        </a:rPr>
                        <a:t>Manage Emergency Visit Care Transitions</a:t>
                      </a:r>
                      <a:endParaRPr lang="en-US" sz="1200" b="1" dirty="0">
                        <a:solidFill>
                          <a:schemeClr val="accent2"/>
                        </a:solidFill>
                        <a:effectLst/>
                        <a:latin typeface="+mn-lt"/>
                        <a:ea typeface="Calibri"/>
                      </a:endParaRPr>
                    </a:p>
                  </a:txBody>
                  <a:tcPr marL="68580" marR="68580" marT="0" marB="0" anchor="ctr">
                    <a:solidFill>
                      <a:schemeClr val="accent2">
                        <a:alpha val="40000"/>
                      </a:schemeClr>
                    </a:solidFill>
                  </a:tcPr>
                </a:tc>
                <a:tc>
                  <a:txBody>
                    <a:bodyPr/>
                    <a:lstStyle/>
                    <a:p>
                      <a:pPr marL="0" marR="0">
                        <a:spcBef>
                          <a:spcPts val="0"/>
                        </a:spcBef>
                        <a:spcAft>
                          <a:spcPts val="0"/>
                        </a:spcAft>
                      </a:pPr>
                      <a:r>
                        <a:rPr lang="en-US" sz="1000" dirty="0">
                          <a:solidFill>
                            <a:schemeClr val="accent2"/>
                          </a:solidFill>
                          <a:effectLst/>
                        </a:rPr>
                        <a:t>Patients complete a follow up visit with their PCP within 7 calendar days after an Emergency visit</a:t>
                      </a:r>
                      <a:endParaRPr lang="en-US" sz="1100" dirty="0">
                        <a:solidFill>
                          <a:schemeClr val="accent2"/>
                        </a:solidFill>
                        <a:effectLst/>
                        <a:latin typeface="+mn-lt"/>
                        <a:ea typeface="Calibri"/>
                      </a:endParaRPr>
                    </a:p>
                  </a:txBody>
                  <a:tcPr marL="68580" marR="68580" marT="0" marB="0" anchor="ctr"/>
                </a:tc>
                <a:tc>
                  <a:txBody>
                    <a:bodyPr/>
                    <a:lstStyle/>
                    <a:p>
                      <a:pPr marL="0" marR="0">
                        <a:spcBef>
                          <a:spcPts val="0"/>
                        </a:spcBef>
                        <a:spcAft>
                          <a:spcPts val="0"/>
                        </a:spcAft>
                      </a:pPr>
                      <a:r>
                        <a:rPr lang="en-US" sz="1000" dirty="0">
                          <a:solidFill>
                            <a:schemeClr val="accent2"/>
                          </a:solidFill>
                          <a:effectLst/>
                        </a:rPr>
                        <a:t>Monthly percent of patients with PCP follow up within 7 calendar days of Emergency Visit, using Accountable Care Population Registry notifications as denominator. </a:t>
                      </a:r>
                      <a:endParaRPr lang="en-US" sz="1100" dirty="0">
                        <a:solidFill>
                          <a:schemeClr val="accent2"/>
                        </a:solidFill>
                        <a:effectLst/>
                        <a:latin typeface="+mn-lt"/>
                        <a:ea typeface="Calibri"/>
                      </a:endParaRPr>
                    </a:p>
                  </a:txBody>
                  <a:tcPr marL="68580" marR="68580" marT="0" marB="0" anchor="ctr"/>
                </a:tc>
                <a:tc>
                  <a:txBody>
                    <a:bodyPr/>
                    <a:lstStyle/>
                    <a:p>
                      <a:pPr marL="0" marR="0">
                        <a:spcBef>
                          <a:spcPts val="0"/>
                        </a:spcBef>
                        <a:spcAft>
                          <a:spcPts val="0"/>
                        </a:spcAft>
                      </a:pPr>
                      <a:r>
                        <a:rPr lang="en-US" sz="1000" dirty="0" smtClean="0">
                          <a:solidFill>
                            <a:schemeClr val="accent2"/>
                          </a:solidFill>
                          <a:effectLst/>
                        </a:rPr>
                        <a:t>At </a:t>
                      </a:r>
                      <a:r>
                        <a:rPr lang="en-US" sz="1000" smtClean="0">
                          <a:solidFill>
                            <a:schemeClr val="accent2"/>
                          </a:solidFill>
                          <a:effectLst/>
                        </a:rPr>
                        <a:t>least XX% </a:t>
                      </a:r>
                      <a:r>
                        <a:rPr lang="en-US" sz="1000" dirty="0" smtClean="0">
                          <a:solidFill>
                            <a:schemeClr val="accent2"/>
                          </a:solidFill>
                          <a:effectLst/>
                        </a:rPr>
                        <a:t>of patients discharged from an ED visit are seen by PCP within 7 calendar days of discharge date</a:t>
                      </a:r>
                      <a:endParaRPr lang="en-US" sz="1000" dirty="0">
                        <a:solidFill>
                          <a:schemeClr val="accent2"/>
                        </a:solidFill>
                        <a:effectLst/>
                        <a:latin typeface="+mn-lt"/>
                        <a:ea typeface="Calibri"/>
                      </a:endParaRPr>
                    </a:p>
                  </a:txBody>
                  <a:tcPr marL="68580" marR="68580" marT="0" marB="0" anchor="ctr"/>
                </a:tc>
              </a:tr>
              <a:tr h="1188688">
                <a:tc>
                  <a:txBody>
                    <a:bodyPr/>
                    <a:lstStyle/>
                    <a:p>
                      <a:pPr marL="0" marR="0" algn="ctr">
                        <a:spcBef>
                          <a:spcPts val="0"/>
                        </a:spcBef>
                        <a:spcAft>
                          <a:spcPts val="0"/>
                        </a:spcAft>
                      </a:pPr>
                      <a:r>
                        <a:rPr lang="en-US" sz="1000" b="1" dirty="0">
                          <a:solidFill>
                            <a:schemeClr val="accent2"/>
                          </a:solidFill>
                          <a:effectLst/>
                        </a:rPr>
                        <a:t>Manage High Risk Cohort Patients </a:t>
                      </a:r>
                      <a:endParaRPr lang="en-US" sz="1200" b="1" dirty="0">
                        <a:solidFill>
                          <a:schemeClr val="accent2"/>
                        </a:solidFill>
                        <a:effectLst/>
                        <a:latin typeface="+mn-lt"/>
                        <a:ea typeface="Calibri"/>
                      </a:endParaRPr>
                    </a:p>
                  </a:txBody>
                  <a:tcPr marL="68580" marR="68580" marT="0" marB="0" anchor="ctr">
                    <a:solidFill>
                      <a:schemeClr val="accent2">
                        <a:alpha val="40000"/>
                      </a:schemeClr>
                    </a:solidFill>
                  </a:tcPr>
                </a:tc>
                <a:tc>
                  <a:txBody>
                    <a:bodyPr/>
                    <a:lstStyle/>
                    <a:p>
                      <a:pPr marL="0" marR="0">
                        <a:spcBef>
                          <a:spcPts val="0"/>
                        </a:spcBef>
                        <a:spcAft>
                          <a:spcPts val="0"/>
                        </a:spcAft>
                      </a:pPr>
                      <a:r>
                        <a:rPr lang="en-US" sz="1000">
                          <a:solidFill>
                            <a:schemeClr val="accent2"/>
                          </a:solidFill>
                          <a:effectLst/>
                        </a:rPr>
                        <a:t>High risk patients are seen at least every 90 days to close care opportunities. Complete care opportunities. Complete all high risk patient referrals within 30 days.</a:t>
                      </a:r>
                      <a:endParaRPr lang="en-US" sz="1100">
                        <a:solidFill>
                          <a:schemeClr val="accent2"/>
                        </a:solidFill>
                        <a:effectLst/>
                        <a:latin typeface="+mn-lt"/>
                        <a:ea typeface="Calibri"/>
                      </a:endParaRPr>
                    </a:p>
                  </a:txBody>
                  <a:tcPr marL="68580" marR="68580" marT="0" marB="0" anchor="ctr"/>
                </a:tc>
                <a:tc>
                  <a:txBody>
                    <a:bodyPr/>
                    <a:lstStyle/>
                    <a:p>
                      <a:pPr marL="0" marR="0">
                        <a:spcBef>
                          <a:spcPts val="0"/>
                        </a:spcBef>
                        <a:spcAft>
                          <a:spcPts val="0"/>
                        </a:spcAft>
                      </a:pPr>
                      <a:r>
                        <a:rPr lang="en-US" sz="1000" dirty="0">
                          <a:solidFill>
                            <a:schemeClr val="accent2"/>
                          </a:solidFill>
                          <a:effectLst/>
                        </a:rPr>
                        <a:t>Accountable Care Population </a:t>
                      </a:r>
                      <a:r>
                        <a:rPr lang="en-US" sz="1000">
                          <a:solidFill>
                            <a:schemeClr val="accent2"/>
                          </a:solidFill>
                          <a:effectLst/>
                        </a:rPr>
                        <a:t>Registry </a:t>
                      </a:r>
                      <a:r>
                        <a:rPr lang="en-US" sz="1000" smtClean="0">
                          <a:solidFill>
                            <a:schemeClr val="accent2"/>
                          </a:solidFill>
                          <a:effectLst/>
                        </a:rPr>
                        <a:t>extract </a:t>
                      </a:r>
                      <a:r>
                        <a:rPr lang="en-US" sz="1000" dirty="0">
                          <a:solidFill>
                            <a:schemeClr val="accent2"/>
                          </a:solidFill>
                          <a:effectLst/>
                        </a:rPr>
                        <a:t>shows patients are seen every 90 days and have no current  Care Opportunities older than 30 days</a:t>
                      </a:r>
                      <a:endParaRPr lang="en-US" sz="1100" dirty="0">
                        <a:solidFill>
                          <a:schemeClr val="accent2"/>
                        </a:solidFill>
                        <a:effectLst/>
                        <a:latin typeface="+mn-lt"/>
                        <a:ea typeface="Calibri"/>
                      </a:endParaRPr>
                    </a:p>
                  </a:txBody>
                  <a:tcPr marL="68580" marR="68580" marT="0" marB="0" anchor="ctr"/>
                </a:tc>
                <a:tc>
                  <a:txBody>
                    <a:bodyPr/>
                    <a:lstStyle/>
                    <a:p>
                      <a:pPr marL="0" marR="0">
                        <a:spcBef>
                          <a:spcPts val="0"/>
                        </a:spcBef>
                        <a:spcAft>
                          <a:spcPts val="0"/>
                        </a:spcAft>
                      </a:pPr>
                      <a:r>
                        <a:rPr lang="en-US" sz="1000" dirty="0" smtClean="0">
                          <a:solidFill>
                            <a:schemeClr val="accent2"/>
                          </a:solidFill>
                          <a:effectLst/>
                        </a:rPr>
                        <a:t>At </a:t>
                      </a:r>
                      <a:r>
                        <a:rPr lang="en-US" sz="1000" smtClean="0">
                          <a:solidFill>
                            <a:schemeClr val="accent2"/>
                          </a:solidFill>
                          <a:effectLst/>
                        </a:rPr>
                        <a:t>least XX% </a:t>
                      </a:r>
                      <a:r>
                        <a:rPr lang="en-US" sz="1000" dirty="0" smtClean="0">
                          <a:solidFill>
                            <a:schemeClr val="accent2"/>
                          </a:solidFill>
                          <a:effectLst/>
                        </a:rPr>
                        <a:t>of patients in high risk cohorts have no adverse events (Inpatient or ER) </a:t>
                      </a:r>
                      <a:r>
                        <a:rPr lang="en-US" sz="1000" smtClean="0">
                          <a:solidFill>
                            <a:schemeClr val="accent2"/>
                          </a:solidFill>
                          <a:effectLst/>
                        </a:rPr>
                        <a:t>for six </a:t>
                      </a:r>
                      <a:r>
                        <a:rPr lang="en-US" sz="1000" dirty="0" smtClean="0">
                          <a:solidFill>
                            <a:schemeClr val="accent2"/>
                          </a:solidFill>
                          <a:effectLst/>
                        </a:rPr>
                        <a:t>months following cohort start date</a:t>
                      </a:r>
                      <a:endParaRPr lang="en-US" sz="1000" dirty="0">
                        <a:solidFill>
                          <a:schemeClr val="accent2"/>
                        </a:solidFill>
                        <a:effectLst/>
                        <a:latin typeface="+mn-lt"/>
                        <a:ea typeface="Calibri"/>
                      </a:endParaRPr>
                    </a:p>
                  </a:txBody>
                  <a:tcPr marL="68580" marR="68580" marT="0" marB="0" anchor="ctr"/>
                </a:tc>
              </a:tr>
            </a:tbl>
          </a:graphicData>
        </a:graphic>
      </p:graphicFrame>
      <p:sp>
        <p:nvSpPr>
          <p:cNvPr id="47140" name="Rectangle 165"/>
          <p:cNvSpPr>
            <a:spLocks/>
          </p:cNvSpPr>
          <p:nvPr/>
        </p:nvSpPr>
        <p:spPr bwMode="gray">
          <a:xfrm>
            <a:off x="862012" y="250825"/>
            <a:ext cx="6148387"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algn="l" defTabSz="914400">
              <a:spcBef>
                <a:spcPct val="20000"/>
              </a:spcBef>
            </a:pPr>
            <a:r>
              <a:rPr lang="en-US" altLang="en-US" sz="2000" b="1" dirty="0" smtClean="0">
                <a:solidFill>
                  <a:schemeClr val="tx1"/>
                </a:solidFill>
              </a:rPr>
              <a:t>ACSS Model</a:t>
            </a:r>
            <a:r>
              <a:rPr lang="en-US" altLang="en-US" sz="2000" b="1" dirty="0">
                <a:solidFill>
                  <a:schemeClr val="tx1"/>
                </a:solidFill>
              </a:rPr>
              <a:t>: </a:t>
            </a:r>
            <a:r>
              <a:rPr lang="en-US" altLang="en-US" sz="2000" b="1" dirty="0" smtClean="0">
                <a:solidFill>
                  <a:schemeClr val="tx1"/>
                </a:solidFill>
              </a:rPr>
              <a:t>BCR, Clinical Efficiency, and PMPM</a:t>
            </a:r>
          </a:p>
          <a:p>
            <a:pPr algn="l" defTabSz="914400">
              <a:spcBef>
                <a:spcPct val="20000"/>
              </a:spcBef>
            </a:pPr>
            <a:r>
              <a:rPr lang="en-US" altLang="en-US" sz="2000" b="1" dirty="0" smtClean="0">
                <a:solidFill>
                  <a:schemeClr val="tx1"/>
                </a:solidFill>
              </a:rPr>
              <a:t>How is a CIP earned?</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a:xfrm>
            <a:off x="706582" y="221095"/>
            <a:ext cx="6324600" cy="776288"/>
          </a:xfrm>
        </p:spPr>
        <p:txBody>
          <a:bodyPr/>
          <a:lstStyle/>
          <a:p>
            <a:r>
              <a:rPr lang="en-US" altLang="en-US" sz="2000" kern="1200" dirty="0">
                <a:solidFill>
                  <a:schemeClr val="tx1"/>
                </a:solidFill>
                <a:latin typeface="Arial" charset="0"/>
                <a:ea typeface="ＭＳ Ｐゴシック" pitchFamily="34" charset="-128"/>
                <a:cs typeface="+mn-cs"/>
              </a:rPr>
              <a:t>ACSS Model: BCR, Clinical Efficiency, and PMPM</a:t>
            </a:r>
          </a:p>
        </p:txBody>
      </p:sp>
      <p:sp>
        <p:nvSpPr>
          <p:cNvPr id="31747" name="Slide Number Placeholder 3"/>
          <p:cNvSpPr txBox="1">
            <a:spLocks noGrp="1"/>
          </p:cNvSpPr>
          <p:nvPr/>
        </p:nvSpPr>
        <p:spPr bwMode="gray">
          <a:xfrm>
            <a:off x="260350" y="6354763"/>
            <a:ext cx="601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eaLnBrk="1" hangingPunct="1">
              <a:spcBef>
                <a:spcPct val="0"/>
              </a:spcBef>
              <a:buClrTx/>
              <a:buFontTx/>
              <a:buNone/>
            </a:pPr>
            <a:fld id="{8363CE9C-4FFC-4245-B40B-1901F32DA0D2}" type="slidenum">
              <a:rPr lang="en-US" altLang="en-US" sz="1000">
                <a:solidFill>
                  <a:srgbClr val="FFFFFF"/>
                </a:solidFill>
                <a:latin typeface="Verdana" pitchFamily="34" charset="0"/>
              </a:rPr>
              <a:pPr eaLnBrk="1" hangingPunct="1">
                <a:spcBef>
                  <a:spcPct val="0"/>
                </a:spcBef>
                <a:buClrTx/>
                <a:buFontTx/>
                <a:buNone/>
              </a:pPr>
              <a:t>17</a:t>
            </a:fld>
            <a:endParaRPr lang="en-US" altLang="en-US" sz="1000">
              <a:solidFill>
                <a:srgbClr val="FFFFFF"/>
              </a:solidFill>
              <a:latin typeface="Verdana" pitchFamily="34" charset="0"/>
            </a:endParaRPr>
          </a:p>
        </p:txBody>
      </p:sp>
      <p:sp>
        <p:nvSpPr>
          <p:cNvPr id="2" name="Rectangle 1"/>
          <p:cNvSpPr/>
          <p:nvPr/>
        </p:nvSpPr>
        <p:spPr>
          <a:xfrm>
            <a:off x="588889" y="5658239"/>
            <a:ext cx="8245475" cy="788743"/>
          </a:xfrm>
          <a:prstGeom prst="rect">
            <a:avLst/>
          </a:prstGeom>
          <a:solidFill>
            <a:schemeClr val="accent2">
              <a:alpha val="10000"/>
            </a:scheme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defTabSz="914400">
              <a:buFont typeface="Courier New" panose="02070309020205020404" pitchFamily="49" charset="0"/>
              <a:buChar char="o"/>
            </a:pPr>
            <a:r>
              <a:rPr lang="en-US" altLang="en-US" sz="1200" dirty="0">
                <a:solidFill>
                  <a:schemeClr val="accent2"/>
                </a:solidFill>
                <a:latin typeface="+mn-lt"/>
                <a:ea typeface="ＭＳ Ｐゴシック" charset="-128"/>
                <a:cs typeface="ＭＳ Ｐゴシック" charset="-128"/>
              </a:rPr>
              <a:t>The number of improved performance quality </a:t>
            </a:r>
            <a:r>
              <a:rPr lang="en-US" altLang="en-US" sz="1200" dirty="0" smtClean="0">
                <a:solidFill>
                  <a:schemeClr val="accent2"/>
                </a:solidFill>
                <a:latin typeface="+mn-lt"/>
                <a:ea typeface="ＭＳ Ｐゴシック" charset="-128"/>
                <a:cs typeface="ＭＳ Ｐゴシック" charset="-128"/>
              </a:rPr>
              <a:t>measures earned </a:t>
            </a:r>
            <a:r>
              <a:rPr lang="en-US" altLang="en-US" sz="1200" dirty="0">
                <a:solidFill>
                  <a:schemeClr val="accent2"/>
                </a:solidFill>
                <a:latin typeface="+mn-lt"/>
                <a:ea typeface="ＭＳ Ｐゴシック" charset="-128"/>
                <a:cs typeface="ＭＳ Ｐゴシック" charset="-128"/>
              </a:rPr>
              <a:t>determines the amount of shared savings/shared deficits </a:t>
            </a:r>
            <a:r>
              <a:rPr lang="en-US" altLang="en-US" sz="1200" dirty="0" smtClean="0">
                <a:solidFill>
                  <a:schemeClr val="accent2"/>
                </a:solidFill>
                <a:latin typeface="+mn-lt"/>
                <a:ea typeface="ＭＳ Ｐゴシック" charset="-128"/>
                <a:cs typeface="ＭＳ Ｐゴシック" charset="-128"/>
              </a:rPr>
              <a:t>distributed – up to 40%.  </a:t>
            </a:r>
          </a:p>
          <a:p>
            <a:pPr marL="285750" indent="-285750" defTabSz="914400">
              <a:buFont typeface="Courier New" panose="02070309020205020404" pitchFamily="49" charset="0"/>
              <a:buChar char="o"/>
            </a:pPr>
            <a:r>
              <a:rPr lang="en-US" altLang="en-US" sz="1200" dirty="0" smtClean="0">
                <a:solidFill>
                  <a:schemeClr val="accent2"/>
                </a:solidFill>
                <a:ea typeface="ＭＳ Ｐゴシック" charset="-128"/>
                <a:cs typeface="ＭＳ Ｐゴシック" charset="-128"/>
              </a:rPr>
              <a:t>Provider must meet at least 3 quality point to be eligible to receive any shared savings. (PMPM ONLY)</a:t>
            </a:r>
          </a:p>
          <a:p>
            <a:pPr marL="285750" indent="-285750" defTabSz="914400">
              <a:buFont typeface="Courier New" panose="02070309020205020404" pitchFamily="49" charset="0"/>
              <a:buChar char="o"/>
            </a:pPr>
            <a:r>
              <a:rPr lang="en-US" altLang="en-US" sz="1200" dirty="0" smtClean="0">
                <a:solidFill>
                  <a:schemeClr val="accent2"/>
                </a:solidFill>
                <a:ea typeface="ＭＳ Ｐゴシック" charset="-128"/>
                <a:cs typeface="ＭＳ Ｐゴシック" charset="-128"/>
              </a:rPr>
              <a:t>Targets must be meaningful, e.g., 75</a:t>
            </a:r>
            <a:r>
              <a:rPr lang="en-US" altLang="en-US" sz="1200" baseline="30000" dirty="0" smtClean="0">
                <a:solidFill>
                  <a:schemeClr val="accent2"/>
                </a:solidFill>
                <a:ea typeface="ＭＳ Ｐゴシック" charset="-128"/>
                <a:cs typeface="ＭＳ Ｐゴシック" charset="-128"/>
              </a:rPr>
              <a:t>th</a:t>
            </a:r>
            <a:r>
              <a:rPr lang="en-US" altLang="en-US" sz="1200" dirty="0" smtClean="0">
                <a:solidFill>
                  <a:schemeClr val="accent2"/>
                </a:solidFill>
                <a:ea typeface="ＭＳ Ｐゴシック" charset="-128"/>
                <a:cs typeface="ＭＳ Ｐゴシック" charset="-128"/>
              </a:rPr>
              <a:t> Percentile, not just  2% improvement</a:t>
            </a:r>
            <a:endParaRPr lang="en-US" altLang="en-US" sz="1200" dirty="0">
              <a:solidFill>
                <a:schemeClr val="accent2"/>
              </a:solidFill>
              <a:ea typeface="ＭＳ Ｐゴシック" charset="-128"/>
              <a:cs typeface="ＭＳ Ｐゴシック" charset="-128"/>
            </a:endParaRPr>
          </a:p>
        </p:txBody>
      </p:sp>
      <p:sp>
        <p:nvSpPr>
          <p:cNvPr id="9" name="Rectangle 10"/>
          <p:cNvSpPr>
            <a:spLocks noChangeArrowheads="1"/>
          </p:cNvSpPr>
          <p:nvPr/>
        </p:nvSpPr>
        <p:spPr bwMode="auto">
          <a:xfrm>
            <a:off x="588889" y="1192477"/>
            <a:ext cx="8245475" cy="873579"/>
          </a:xfrm>
          <a:prstGeom prst="rect">
            <a:avLst/>
          </a:prstGeom>
          <a:solidFill>
            <a:schemeClr val="accent2">
              <a:alpha val="10000"/>
            </a:schemeClr>
          </a:solidFill>
          <a:ln>
            <a:noFill/>
            <a:headEnd type="none" w="med" len="med"/>
            <a:tailEnd type="none" w="med" len="med"/>
          </a:ln>
          <a:ex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defTabSz="914400">
              <a:buFont typeface="Courier New" panose="02070309020205020404" pitchFamily="49" charset="0"/>
              <a:buChar char="o"/>
            </a:pPr>
            <a:r>
              <a:rPr lang="en-US" altLang="en-US" sz="1200" dirty="0" smtClean="0">
                <a:solidFill>
                  <a:schemeClr val="accent2"/>
                </a:solidFill>
                <a:ea typeface="ＭＳ Ｐゴシック" charset="-128"/>
                <a:cs typeface="ＭＳ Ｐゴシック" charset="-128"/>
              </a:rPr>
              <a:t>PRE quality tiers1 &amp; 3 will be used to identify quality providers (PMPM ONLY)</a:t>
            </a:r>
          </a:p>
          <a:p>
            <a:pPr marL="171450" indent="-171450" defTabSz="914400">
              <a:buFont typeface="Courier New" panose="02070309020205020404" pitchFamily="49" charset="0"/>
              <a:buChar char="o"/>
            </a:pPr>
            <a:r>
              <a:rPr lang="en-US" altLang="en-US" sz="1200" dirty="0" smtClean="0">
                <a:solidFill>
                  <a:schemeClr val="accent2"/>
                </a:solidFill>
                <a:ea typeface="ＭＳ Ｐゴシック" charset="-128"/>
                <a:cs typeface="ＭＳ Ｐゴシック" charset="-128"/>
              </a:rPr>
              <a:t>HEDIS measures selected should be applicable to products and populations </a:t>
            </a:r>
            <a:r>
              <a:rPr lang="en-US" altLang="en-US" sz="1200" dirty="0">
                <a:solidFill>
                  <a:schemeClr val="accent2"/>
                </a:solidFill>
                <a:ea typeface="ＭＳ Ｐゴシック" charset="-128"/>
                <a:cs typeface="ＭＳ Ｐゴシック" charset="-128"/>
              </a:rPr>
              <a:t>being served in each </a:t>
            </a:r>
            <a:r>
              <a:rPr lang="en-US" altLang="en-US" sz="1200" dirty="0" smtClean="0">
                <a:solidFill>
                  <a:schemeClr val="accent2"/>
                </a:solidFill>
                <a:ea typeface="ＭＳ Ｐゴシック" charset="-128"/>
                <a:cs typeface="ＭＳ Ｐゴシック" charset="-128"/>
              </a:rPr>
              <a:t>market</a:t>
            </a:r>
          </a:p>
          <a:p>
            <a:pPr marL="171450" indent="-171450" defTabSz="914400">
              <a:buFont typeface="Courier New" panose="02070309020205020404" pitchFamily="49" charset="0"/>
              <a:buChar char="o"/>
            </a:pPr>
            <a:r>
              <a:rPr lang="en-US" altLang="en-US" sz="1200" dirty="0" smtClean="0">
                <a:solidFill>
                  <a:schemeClr val="accent2"/>
                </a:solidFill>
                <a:ea typeface="ＭＳ Ｐゴシック" charset="-128"/>
                <a:cs typeface="ＭＳ Ｐゴシック" charset="-128"/>
              </a:rPr>
              <a:t>State-specific </a:t>
            </a:r>
            <a:r>
              <a:rPr lang="en-US" altLang="en-US" sz="1200" dirty="0">
                <a:solidFill>
                  <a:schemeClr val="accent2"/>
                </a:solidFill>
                <a:ea typeface="ＭＳ Ｐゴシック" charset="-128"/>
                <a:cs typeface="ＭＳ Ｐゴシック" charset="-128"/>
              </a:rPr>
              <a:t>measures and those that favorably impact STAR </a:t>
            </a:r>
            <a:r>
              <a:rPr lang="en-US" altLang="en-US" sz="1200" dirty="0" smtClean="0">
                <a:solidFill>
                  <a:schemeClr val="accent2"/>
                </a:solidFill>
                <a:ea typeface="ＭＳ Ｐゴシック" charset="-128"/>
                <a:cs typeface="ＭＳ Ｐゴシック" charset="-128"/>
              </a:rPr>
              <a:t>ratings should be included</a:t>
            </a:r>
          </a:p>
          <a:p>
            <a:pPr marL="171450" indent="-171450" defTabSz="914400">
              <a:buFont typeface="Courier New" panose="02070309020205020404" pitchFamily="49" charset="0"/>
              <a:buChar char="o"/>
            </a:pPr>
            <a:r>
              <a:rPr lang="en-US" altLang="en-US" sz="1200" dirty="0" smtClean="0">
                <a:solidFill>
                  <a:schemeClr val="accent2"/>
                </a:solidFill>
              </a:rPr>
              <a:t>3-10 measures are selected; performance </a:t>
            </a:r>
            <a:r>
              <a:rPr lang="en-US" altLang="en-US" sz="1200" dirty="0">
                <a:solidFill>
                  <a:schemeClr val="accent2"/>
                </a:solidFill>
              </a:rPr>
              <a:t>thresholds are determined at the practice </a:t>
            </a:r>
            <a:r>
              <a:rPr lang="en-US" altLang="en-US" sz="1200" dirty="0" smtClean="0">
                <a:solidFill>
                  <a:schemeClr val="accent2"/>
                </a:solidFill>
              </a:rPr>
              <a:t>level</a:t>
            </a:r>
          </a:p>
        </p:txBody>
      </p:sp>
      <p:sp>
        <p:nvSpPr>
          <p:cNvPr id="3" name="Footer Placeholder 2"/>
          <p:cNvSpPr>
            <a:spLocks noGrp="1"/>
          </p:cNvSpPr>
          <p:nvPr>
            <p:ph type="ftr" sz="quarter" idx="11"/>
          </p:nvPr>
        </p:nvSpPr>
        <p:spPr>
          <a:xfrm>
            <a:off x="252413" y="6337300"/>
            <a:ext cx="7714719" cy="476250"/>
          </a:xfrm>
        </p:spPr>
        <p:txBody>
          <a:bodyPr/>
          <a:lstStyle/>
          <a:p>
            <a:pPr>
              <a:defRPr/>
            </a:pPr>
            <a:r>
              <a:rPr lang="en-US" dirty="0" smtClean="0">
                <a:solidFill>
                  <a:schemeClr val="bg1">
                    <a:lumMod val="50000"/>
                  </a:schemeClr>
                </a:solidFill>
              </a:rPr>
              <a:t>Proprietary information of UnitedHealth Group.  Internal Use Only.  Do not distribute or reproduce without express permission of UnitedHealth Group.</a:t>
            </a:r>
            <a:endParaRPr lang="en-US" dirty="0">
              <a:solidFill>
                <a:schemeClr val="bg1">
                  <a:lumMod val="50000"/>
                </a:schemeClr>
              </a:solidFill>
            </a:endParaRPr>
          </a:p>
        </p:txBody>
      </p:sp>
      <p:sp>
        <p:nvSpPr>
          <p:cNvPr id="4" name="Slide Number Placeholder 3"/>
          <p:cNvSpPr>
            <a:spLocks noGrp="1"/>
          </p:cNvSpPr>
          <p:nvPr>
            <p:ph type="sldNum" sz="quarter" idx="10"/>
          </p:nvPr>
        </p:nvSpPr>
        <p:spPr/>
        <p:txBody>
          <a:bodyPr/>
          <a:lstStyle/>
          <a:p>
            <a:pPr>
              <a:defRPr/>
            </a:pPr>
            <a:fld id="{A45919A0-783F-4A75-B750-D3C115A9618C}" type="slidenum">
              <a:rPr lang="en-US" smtClean="0"/>
              <a:pPr>
                <a:defRPr/>
              </a:pPr>
              <a:t>17</a:t>
            </a:fld>
            <a:endParaRPr lang="en-US"/>
          </a:p>
        </p:txBody>
      </p:sp>
      <p:graphicFrame>
        <p:nvGraphicFramePr>
          <p:cNvPr id="10" name="Diagram 9"/>
          <p:cNvGraphicFramePr/>
          <p:nvPr>
            <p:extLst>
              <p:ext uri="{D42A27DB-BD31-4B8C-83A1-F6EECF244321}">
                <p14:modId xmlns:p14="http://schemas.microsoft.com/office/powerpoint/2010/main" val="4140398588"/>
              </p:ext>
            </p:extLst>
          </p:nvPr>
        </p:nvGraphicFramePr>
        <p:xfrm>
          <a:off x="1333500" y="2197100"/>
          <a:ext cx="6337300" cy="3340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9853818"/>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Which One is Right?</a:t>
            </a:r>
            <a:endParaRPr lang="en-US" sz="2400" dirty="0"/>
          </a:p>
        </p:txBody>
      </p:sp>
      <p:sp>
        <p:nvSpPr>
          <p:cNvPr id="4" name="Slide Number Placeholder 3"/>
          <p:cNvSpPr>
            <a:spLocks noGrp="1"/>
          </p:cNvSpPr>
          <p:nvPr>
            <p:ph type="sldNum" sz="quarter" idx="10"/>
          </p:nvPr>
        </p:nvSpPr>
        <p:spPr/>
        <p:txBody>
          <a:bodyPr/>
          <a:lstStyle/>
          <a:p>
            <a:pPr>
              <a:defRPr/>
            </a:pPr>
            <a:fld id="{65AD17E4-65D4-4F39-84AF-9778C78991AA}" type="slidenum">
              <a:rPr lang="en-US" smtClean="0"/>
              <a:pPr>
                <a:defRPr/>
              </a:pPr>
              <a:t>18</a:t>
            </a:fld>
            <a:endParaRPr lang="en-US"/>
          </a:p>
        </p:txBody>
      </p:sp>
      <p:sp>
        <p:nvSpPr>
          <p:cNvPr id="5" name="Footer Placeholder 4"/>
          <p:cNvSpPr>
            <a:spLocks noGrp="1"/>
          </p:cNvSpPr>
          <p:nvPr>
            <p:ph type="ftr" sz="quarter" idx="11"/>
          </p:nvPr>
        </p:nvSpPr>
        <p:spPr/>
        <p:txBody>
          <a:bodyPr/>
          <a:lstStyle/>
          <a:p>
            <a:pPr>
              <a:defRPr/>
            </a:pPr>
            <a:r>
              <a:rPr lang="en-US" smtClean="0"/>
              <a:t>Proprietary Information of UnitedHealth Group.  Do not distribute or reproduce without express permission of UnitedHealth Group.</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562719746"/>
              </p:ext>
            </p:extLst>
          </p:nvPr>
        </p:nvGraphicFramePr>
        <p:xfrm>
          <a:off x="1104901" y="1485902"/>
          <a:ext cx="7112000" cy="4419599"/>
        </p:xfrm>
        <a:graphic>
          <a:graphicData uri="http://schemas.openxmlformats.org/drawingml/2006/table">
            <a:tbl>
              <a:tblPr>
                <a:tableStyleId>{C4B1156A-380E-4F78-BDF5-A606A8083BF9}</a:tableStyleId>
              </a:tblPr>
              <a:tblGrid>
                <a:gridCol w="1589666"/>
                <a:gridCol w="1710965"/>
                <a:gridCol w="2585601"/>
                <a:gridCol w="1225768"/>
              </a:tblGrid>
              <a:tr h="548708">
                <a:tc>
                  <a:txBody>
                    <a:bodyPr/>
                    <a:lstStyle/>
                    <a:p>
                      <a:pPr algn="ctr" fontAlgn="ctr"/>
                      <a:r>
                        <a:rPr lang="en-US" sz="1800" b="1" u="none" strike="noStrike" dirty="0">
                          <a:effectLst/>
                        </a:rPr>
                        <a:t>Program</a:t>
                      </a:r>
                      <a:endParaRPr lang="en-US" sz="1800" b="1" i="0" u="none" strike="noStrike" dirty="0">
                        <a:solidFill>
                          <a:srgbClr val="000000"/>
                        </a:solidFill>
                        <a:effectLst/>
                        <a:latin typeface="Calibri"/>
                      </a:endParaRPr>
                    </a:p>
                  </a:txBody>
                  <a:tcPr marL="0" marR="0" marT="0" marB="0" anchor="ctr"/>
                </a:tc>
                <a:tc>
                  <a:txBody>
                    <a:bodyPr/>
                    <a:lstStyle/>
                    <a:p>
                      <a:pPr algn="ctr" fontAlgn="ctr"/>
                      <a:r>
                        <a:rPr lang="en-US" sz="1800" b="1" u="none" strike="noStrike" dirty="0">
                          <a:effectLst/>
                        </a:rPr>
                        <a:t>Model</a:t>
                      </a:r>
                      <a:endParaRPr lang="en-US" sz="1800" b="1" i="0" u="none" strike="noStrike" dirty="0">
                        <a:solidFill>
                          <a:srgbClr val="000000"/>
                        </a:solidFill>
                        <a:effectLst/>
                        <a:latin typeface="Calibri"/>
                      </a:endParaRPr>
                    </a:p>
                  </a:txBody>
                  <a:tcPr marL="0" marR="0" marT="0" marB="0" anchor="ctr"/>
                </a:tc>
                <a:tc>
                  <a:txBody>
                    <a:bodyPr/>
                    <a:lstStyle/>
                    <a:p>
                      <a:pPr algn="ctr" fontAlgn="ctr"/>
                      <a:r>
                        <a:rPr lang="en-US" sz="1800" b="1" u="none" strike="noStrike" dirty="0">
                          <a:effectLst/>
                        </a:rPr>
                        <a:t>Min. Panel Size</a:t>
                      </a:r>
                      <a:endParaRPr lang="en-US" sz="1800" b="1" i="0" u="none" strike="noStrike" dirty="0">
                        <a:solidFill>
                          <a:srgbClr val="000000"/>
                        </a:solidFill>
                        <a:effectLst/>
                        <a:latin typeface="Calibri"/>
                      </a:endParaRPr>
                    </a:p>
                  </a:txBody>
                  <a:tcPr marL="0" marR="0" marT="0" marB="0" anchor="ctr"/>
                </a:tc>
                <a:tc>
                  <a:txBody>
                    <a:bodyPr/>
                    <a:lstStyle/>
                    <a:p>
                      <a:pPr algn="ctr" fontAlgn="ctr"/>
                      <a:r>
                        <a:rPr lang="en-US" sz="1800" b="1" u="none" strike="noStrike" dirty="0">
                          <a:effectLst/>
                        </a:rPr>
                        <a:t>BCR</a:t>
                      </a:r>
                      <a:endParaRPr lang="en-US" sz="1800" b="1" i="0" u="none" strike="noStrike" dirty="0">
                        <a:solidFill>
                          <a:srgbClr val="000000"/>
                        </a:solidFill>
                        <a:effectLst/>
                        <a:latin typeface="Calibri"/>
                      </a:endParaRPr>
                    </a:p>
                  </a:txBody>
                  <a:tcPr marL="0" marR="0" marT="0" marB="0" anchor="ctr"/>
                </a:tc>
              </a:tr>
              <a:tr h="498826">
                <a:tc rowSpan="2">
                  <a:txBody>
                    <a:bodyPr/>
                    <a:lstStyle/>
                    <a:p>
                      <a:pPr algn="ctr" fontAlgn="ctr"/>
                      <a:r>
                        <a:rPr lang="en-US" sz="1800" b="0" u="none" strike="noStrike" dirty="0">
                          <a:effectLst/>
                        </a:rPr>
                        <a:t>Quality</a:t>
                      </a:r>
                      <a:endParaRPr lang="en-US" sz="1800" b="0" i="0" u="none" strike="noStrike" dirty="0">
                        <a:solidFill>
                          <a:srgbClr val="000000"/>
                        </a:solidFill>
                        <a:effectLst/>
                        <a:latin typeface="Calibri"/>
                      </a:endParaRPr>
                    </a:p>
                  </a:txBody>
                  <a:tcPr marL="0" marR="0" marT="0" marB="0" anchor="ctr">
                    <a:solidFill>
                      <a:schemeClr val="bg1">
                        <a:lumMod val="95000"/>
                      </a:schemeClr>
                    </a:solidFill>
                  </a:tcPr>
                </a:tc>
                <a:tc>
                  <a:txBody>
                    <a:bodyPr/>
                    <a:lstStyle/>
                    <a:p>
                      <a:pPr algn="ctr" fontAlgn="ctr"/>
                      <a:r>
                        <a:rPr lang="en-US" sz="1400" u="none" strike="noStrike" dirty="0">
                          <a:effectLst/>
                        </a:rPr>
                        <a:t>CP-</a:t>
                      </a:r>
                      <a:r>
                        <a:rPr lang="en-US" sz="1400" u="none" strike="noStrike" dirty="0" err="1">
                          <a:effectLst/>
                        </a:rPr>
                        <a:t>PCPi</a:t>
                      </a:r>
                      <a:endParaRPr lang="en-US" sz="1400" b="0" i="0" u="none" strike="noStrike" dirty="0">
                        <a:solidFill>
                          <a:srgbClr val="000000"/>
                        </a:solidFill>
                        <a:effectLst/>
                        <a:latin typeface="Calibri"/>
                      </a:endParaRPr>
                    </a:p>
                  </a:txBody>
                  <a:tcPr marL="0" marR="0" marT="0" marB="0" anchor="ctr">
                    <a:solidFill>
                      <a:schemeClr val="bg1">
                        <a:lumMod val="95000"/>
                      </a:schemeClr>
                    </a:solidFill>
                  </a:tcPr>
                </a:tc>
                <a:tc>
                  <a:txBody>
                    <a:bodyPr/>
                    <a:lstStyle/>
                    <a:p>
                      <a:pPr algn="ctr" fontAlgn="ctr"/>
                      <a:r>
                        <a:rPr lang="en-US" sz="1400" u="none" strike="noStrike" dirty="0" smtClean="0">
                          <a:effectLst/>
                        </a:rPr>
                        <a:t>  --- </a:t>
                      </a:r>
                      <a:r>
                        <a:rPr lang="en-US" sz="1400" u="none" strike="noStrike" dirty="0">
                          <a:effectLst/>
                        </a:rPr>
                        <a:t> </a:t>
                      </a:r>
                      <a:endParaRPr lang="en-US" sz="1400" b="0" i="0" u="none" strike="noStrike" dirty="0">
                        <a:solidFill>
                          <a:srgbClr val="000000"/>
                        </a:solidFill>
                        <a:effectLst/>
                        <a:latin typeface="Calibri"/>
                      </a:endParaRPr>
                    </a:p>
                  </a:txBody>
                  <a:tcPr marL="0" marR="0" marT="0" marB="0" anchor="ctr">
                    <a:solidFill>
                      <a:schemeClr val="bg1">
                        <a:lumMod val="95000"/>
                      </a:schemeClr>
                    </a:solidFill>
                  </a:tcPr>
                </a:tc>
                <a:tc>
                  <a:txBody>
                    <a:bodyPr/>
                    <a:lstStyle/>
                    <a:p>
                      <a:pPr algn="ctr" fontAlgn="ctr"/>
                      <a:r>
                        <a:rPr lang="en-US" sz="1400" u="none" strike="noStrike" dirty="0">
                          <a:effectLst/>
                        </a:rPr>
                        <a:t> --- </a:t>
                      </a:r>
                      <a:endParaRPr lang="en-US" sz="1400" b="0" i="0" u="none" strike="noStrike" dirty="0">
                        <a:solidFill>
                          <a:srgbClr val="000000"/>
                        </a:solidFill>
                        <a:effectLst/>
                        <a:latin typeface="Calibri"/>
                      </a:endParaRPr>
                    </a:p>
                  </a:txBody>
                  <a:tcPr marL="0" marR="0" marT="0" marB="0" anchor="ctr">
                    <a:solidFill>
                      <a:schemeClr val="bg1">
                        <a:lumMod val="95000"/>
                      </a:schemeClr>
                    </a:solidFill>
                  </a:tcPr>
                </a:tc>
              </a:tr>
              <a:tr h="498826">
                <a:tc vMerge="1">
                  <a:txBody>
                    <a:bodyPr/>
                    <a:lstStyle/>
                    <a:p>
                      <a:endParaRPr lang="en-US"/>
                    </a:p>
                  </a:txBody>
                  <a:tcPr/>
                </a:tc>
                <a:tc>
                  <a:txBody>
                    <a:bodyPr/>
                    <a:lstStyle/>
                    <a:p>
                      <a:pPr algn="ctr" fontAlgn="ctr"/>
                      <a:r>
                        <a:rPr lang="en-US" sz="1400" u="none" strike="noStrike" dirty="0">
                          <a:effectLst/>
                        </a:rPr>
                        <a:t>BQM</a:t>
                      </a:r>
                      <a:endParaRPr lang="en-US" sz="1400" b="0" i="0" u="none" strike="noStrike" dirty="0">
                        <a:solidFill>
                          <a:srgbClr val="000000"/>
                        </a:solidFill>
                        <a:effectLst/>
                        <a:latin typeface="Calibri"/>
                      </a:endParaRPr>
                    </a:p>
                  </a:txBody>
                  <a:tcPr marL="0" marR="0" marT="0" marB="0" anchor="ctr">
                    <a:solidFill>
                      <a:schemeClr val="bg1">
                        <a:lumMod val="95000"/>
                      </a:schemeClr>
                    </a:solidFill>
                  </a:tcPr>
                </a:tc>
                <a:tc>
                  <a:txBody>
                    <a:bodyPr/>
                    <a:lstStyle/>
                    <a:p>
                      <a:pPr algn="ctr" fontAlgn="ctr"/>
                      <a:r>
                        <a:rPr lang="en-US" sz="1400" u="none" strike="noStrike" dirty="0" smtClean="0">
                          <a:effectLst/>
                        </a:rPr>
                        <a:t>500</a:t>
                      </a:r>
                      <a:endParaRPr lang="en-US" sz="1400" b="0" i="0" u="none" strike="noStrike" dirty="0">
                        <a:solidFill>
                          <a:srgbClr val="000000"/>
                        </a:solidFill>
                        <a:effectLst/>
                        <a:latin typeface="Calibri"/>
                      </a:endParaRPr>
                    </a:p>
                  </a:txBody>
                  <a:tcPr marL="0" marR="0" marT="0" marB="0" anchor="ctr">
                    <a:solidFill>
                      <a:schemeClr val="bg1">
                        <a:lumMod val="95000"/>
                      </a:schemeClr>
                    </a:solidFill>
                  </a:tcPr>
                </a:tc>
                <a:tc>
                  <a:txBody>
                    <a:bodyPr/>
                    <a:lstStyle/>
                    <a:p>
                      <a:pPr algn="ctr" fontAlgn="ctr"/>
                      <a:r>
                        <a:rPr lang="en-US" sz="1400" u="none" strike="noStrike" dirty="0">
                          <a:effectLst/>
                        </a:rPr>
                        <a:t> --- </a:t>
                      </a:r>
                      <a:endParaRPr lang="en-US" sz="1400" b="0" i="0" u="none" strike="noStrike" dirty="0">
                        <a:solidFill>
                          <a:srgbClr val="000000"/>
                        </a:solidFill>
                        <a:effectLst/>
                        <a:latin typeface="Calibri"/>
                      </a:endParaRPr>
                    </a:p>
                  </a:txBody>
                  <a:tcPr marL="0" marR="0" marT="0" marB="0" anchor="ctr">
                    <a:solidFill>
                      <a:schemeClr val="bg1">
                        <a:lumMod val="95000"/>
                      </a:schemeClr>
                    </a:solidFill>
                  </a:tcPr>
                </a:tc>
              </a:tr>
              <a:tr h="498826">
                <a:tc rowSpan="3">
                  <a:txBody>
                    <a:bodyPr/>
                    <a:lstStyle/>
                    <a:p>
                      <a:pPr algn="ctr" fontAlgn="ctr"/>
                      <a:r>
                        <a:rPr lang="en-US" sz="1800" b="0" u="none" strike="noStrike" dirty="0">
                          <a:effectLst/>
                        </a:rPr>
                        <a:t>ACO</a:t>
                      </a:r>
                      <a:endParaRPr lang="en-US" sz="1800" b="0" i="0" u="none" strike="noStrike" dirty="0">
                        <a:solidFill>
                          <a:srgbClr val="000000"/>
                        </a:solidFill>
                        <a:effectLst/>
                        <a:latin typeface="Calibri"/>
                      </a:endParaRPr>
                    </a:p>
                  </a:txBody>
                  <a:tcPr marL="0" marR="0" marT="0" marB="0" anchor="ctr">
                    <a:solidFill>
                      <a:schemeClr val="accent1">
                        <a:lumMod val="85000"/>
                      </a:schemeClr>
                    </a:solidFill>
                  </a:tcPr>
                </a:tc>
                <a:tc>
                  <a:txBody>
                    <a:bodyPr/>
                    <a:lstStyle/>
                    <a:p>
                      <a:pPr algn="ctr" fontAlgn="ctr"/>
                      <a:r>
                        <a:rPr lang="en-US" sz="1400" u="none" strike="noStrike">
                          <a:effectLst/>
                        </a:rPr>
                        <a:t>QSS</a:t>
                      </a:r>
                      <a:endParaRPr lang="en-US" sz="1400" b="0" i="0" u="none" strike="noStrike">
                        <a:solidFill>
                          <a:srgbClr val="000000"/>
                        </a:solidFill>
                        <a:effectLst/>
                        <a:latin typeface="Calibri"/>
                      </a:endParaRPr>
                    </a:p>
                  </a:txBody>
                  <a:tcPr marL="0" marR="0" marT="0" marB="0" anchor="ctr">
                    <a:solidFill>
                      <a:schemeClr val="accent1">
                        <a:lumMod val="85000"/>
                      </a:schemeClr>
                    </a:solidFill>
                  </a:tcPr>
                </a:tc>
                <a:tc>
                  <a:txBody>
                    <a:bodyPr/>
                    <a:lstStyle/>
                    <a:p>
                      <a:pPr algn="ctr" fontAlgn="ctr"/>
                      <a:r>
                        <a:rPr lang="en-US" sz="1400" u="none" strike="noStrike" dirty="0" smtClean="0">
                          <a:effectLst/>
                        </a:rPr>
                        <a:t>1000</a:t>
                      </a:r>
                      <a:endParaRPr lang="en-US" sz="1400" b="0" i="0" u="none" strike="noStrike" dirty="0">
                        <a:solidFill>
                          <a:srgbClr val="000000"/>
                        </a:solidFill>
                        <a:effectLst/>
                        <a:latin typeface="Calibri"/>
                      </a:endParaRPr>
                    </a:p>
                  </a:txBody>
                  <a:tcPr marL="0" marR="0" marT="0" marB="0" anchor="ctr">
                    <a:solidFill>
                      <a:schemeClr val="accent1">
                        <a:lumMod val="85000"/>
                      </a:schemeClr>
                    </a:solidFill>
                  </a:tcPr>
                </a:tc>
                <a:tc>
                  <a:txBody>
                    <a:bodyPr/>
                    <a:lstStyle/>
                    <a:p>
                      <a:pPr algn="ctr" fontAlgn="ctr"/>
                      <a:r>
                        <a:rPr lang="en-US" sz="1400" u="none" strike="noStrike">
                          <a:effectLst/>
                        </a:rPr>
                        <a:t>80-100%</a:t>
                      </a:r>
                      <a:endParaRPr lang="en-US" sz="1400" b="0" i="0" u="none" strike="noStrike">
                        <a:solidFill>
                          <a:srgbClr val="000000"/>
                        </a:solidFill>
                        <a:effectLst/>
                        <a:latin typeface="Calibri"/>
                      </a:endParaRPr>
                    </a:p>
                  </a:txBody>
                  <a:tcPr marL="0" marR="0" marT="0" marB="0" anchor="ctr">
                    <a:solidFill>
                      <a:schemeClr val="accent1">
                        <a:lumMod val="85000"/>
                      </a:schemeClr>
                    </a:solidFill>
                  </a:tcPr>
                </a:tc>
              </a:tr>
              <a:tr h="498826">
                <a:tc vMerge="1">
                  <a:txBody>
                    <a:bodyPr/>
                    <a:lstStyle/>
                    <a:p>
                      <a:endParaRPr lang="en-US"/>
                    </a:p>
                  </a:txBody>
                  <a:tcPr/>
                </a:tc>
                <a:tc>
                  <a:txBody>
                    <a:bodyPr/>
                    <a:lstStyle/>
                    <a:p>
                      <a:pPr algn="ctr" fontAlgn="ctr"/>
                      <a:r>
                        <a:rPr lang="en-US" sz="1400" u="none" strike="noStrike" dirty="0">
                          <a:effectLst/>
                        </a:rPr>
                        <a:t>ACSS</a:t>
                      </a:r>
                      <a:endParaRPr lang="en-US" sz="1400" b="0" i="0" u="none" strike="noStrike" dirty="0">
                        <a:solidFill>
                          <a:srgbClr val="000000"/>
                        </a:solidFill>
                        <a:effectLst/>
                        <a:latin typeface="Calibri"/>
                      </a:endParaRPr>
                    </a:p>
                  </a:txBody>
                  <a:tcPr marL="0" marR="0" marT="0" marB="0" anchor="ctr">
                    <a:solidFill>
                      <a:schemeClr val="accent1">
                        <a:lumMod val="85000"/>
                      </a:schemeClr>
                    </a:solidFill>
                  </a:tcPr>
                </a:tc>
                <a:tc>
                  <a:txBody>
                    <a:bodyPr/>
                    <a:lstStyle/>
                    <a:p>
                      <a:pPr algn="ctr" fontAlgn="ctr"/>
                      <a:r>
                        <a:rPr lang="en-US" sz="1400" u="none" strike="noStrike" dirty="0">
                          <a:effectLst/>
                        </a:rPr>
                        <a:t>1000</a:t>
                      </a:r>
                      <a:endParaRPr lang="en-US" sz="1400" b="0" i="0" u="none" strike="noStrike" dirty="0">
                        <a:solidFill>
                          <a:srgbClr val="000000"/>
                        </a:solidFill>
                        <a:effectLst/>
                        <a:latin typeface="Calibri"/>
                      </a:endParaRPr>
                    </a:p>
                  </a:txBody>
                  <a:tcPr marL="0" marR="0" marT="0" marB="0" anchor="ctr">
                    <a:solidFill>
                      <a:schemeClr val="accent1">
                        <a:lumMod val="85000"/>
                      </a:schemeClr>
                    </a:solidFill>
                  </a:tcPr>
                </a:tc>
                <a:tc>
                  <a:txBody>
                    <a:bodyPr/>
                    <a:lstStyle/>
                    <a:p>
                      <a:pPr algn="ctr" fontAlgn="ctr"/>
                      <a:r>
                        <a:rPr lang="en-US" sz="1400" u="none" strike="noStrike" dirty="0">
                          <a:effectLst/>
                        </a:rPr>
                        <a:t>80-100%</a:t>
                      </a:r>
                      <a:endParaRPr lang="en-US" sz="1400" b="0" i="0" u="none" strike="noStrike" dirty="0">
                        <a:solidFill>
                          <a:srgbClr val="000000"/>
                        </a:solidFill>
                        <a:effectLst/>
                        <a:latin typeface="Calibri"/>
                      </a:endParaRPr>
                    </a:p>
                  </a:txBody>
                  <a:tcPr marL="0" marR="0" marT="0" marB="0" anchor="ctr">
                    <a:solidFill>
                      <a:schemeClr val="accent1">
                        <a:lumMod val="85000"/>
                      </a:schemeClr>
                    </a:solidFill>
                  </a:tcPr>
                </a:tc>
              </a:tr>
              <a:tr h="877935">
                <a:tc vMerge="1">
                  <a:txBody>
                    <a:bodyPr/>
                    <a:lstStyle/>
                    <a:p>
                      <a:endParaRPr lang="en-US"/>
                    </a:p>
                  </a:txBody>
                  <a:tcPr/>
                </a:tc>
                <a:tc>
                  <a:txBody>
                    <a:bodyPr/>
                    <a:lstStyle/>
                    <a:p>
                      <a:pPr algn="ctr" fontAlgn="ctr"/>
                      <a:r>
                        <a:rPr lang="en-US" sz="1400" u="none" strike="noStrike" dirty="0">
                          <a:effectLst/>
                        </a:rPr>
                        <a:t>ACSS - PMPM</a:t>
                      </a:r>
                      <a:endParaRPr lang="en-US" sz="1400" b="0" i="0" u="none" strike="noStrike" dirty="0">
                        <a:solidFill>
                          <a:srgbClr val="000000"/>
                        </a:solidFill>
                        <a:effectLst/>
                        <a:latin typeface="Calibri"/>
                      </a:endParaRPr>
                    </a:p>
                  </a:txBody>
                  <a:tcPr marL="0" marR="0" marT="0" marB="0" anchor="ctr">
                    <a:solidFill>
                      <a:schemeClr val="accent1">
                        <a:lumMod val="85000"/>
                      </a:schemeClr>
                    </a:solidFill>
                  </a:tcPr>
                </a:tc>
                <a:tc>
                  <a:txBody>
                    <a:bodyPr/>
                    <a:lstStyle/>
                    <a:p>
                      <a:pPr algn="ctr" fontAlgn="ctr"/>
                      <a:r>
                        <a:rPr lang="en-US" sz="1400" u="none" strike="noStrike" dirty="0">
                          <a:effectLst/>
                        </a:rPr>
                        <a:t>1000</a:t>
                      </a:r>
                      <a:endParaRPr lang="en-US" sz="1400" b="0" i="0" u="none" strike="noStrike" dirty="0">
                        <a:solidFill>
                          <a:srgbClr val="000000"/>
                        </a:solidFill>
                        <a:effectLst/>
                        <a:latin typeface="Calibri"/>
                      </a:endParaRPr>
                    </a:p>
                  </a:txBody>
                  <a:tcPr marL="0" marR="0" marT="0" marB="0" anchor="ctr">
                    <a:solidFill>
                      <a:schemeClr val="accent1">
                        <a:lumMod val="85000"/>
                      </a:schemeClr>
                    </a:solidFill>
                  </a:tcPr>
                </a:tc>
                <a:tc>
                  <a:txBody>
                    <a:bodyPr/>
                    <a:lstStyle/>
                    <a:p>
                      <a:pPr algn="ctr" fontAlgn="ctr"/>
                      <a:r>
                        <a:rPr lang="en-US" sz="1400" u="none" strike="noStrike" dirty="0">
                          <a:effectLst/>
                        </a:rPr>
                        <a:t>70-80%</a:t>
                      </a:r>
                      <a:endParaRPr lang="en-US" sz="1400" b="0" i="0" u="none" strike="noStrike" dirty="0">
                        <a:solidFill>
                          <a:srgbClr val="000000"/>
                        </a:solidFill>
                        <a:effectLst/>
                        <a:latin typeface="Calibri"/>
                      </a:endParaRPr>
                    </a:p>
                  </a:txBody>
                  <a:tcPr marL="0" marR="0" marT="0" marB="0" anchor="ctr">
                    <a:solidFill>
                      <a:schemeClr val="accent1">
                        <a:lumMod val="85000"/>
                      </a:schemeClr>
                    </a:solidFill>
                  </a:tcPr>
                </a:tc>
              </a:tr>
              <a:tr h="498826">
                <a:tc rowSpan="2">
                  <a:txBody>
                    <a:bodyPr/>
                    <a:lstStyle/>
                    <a:p>
                      <a:pPr algn="ctr" fontAlgn="ctr"/>
                      <a:r>
                        <a:rPr lang="en-US" sz="1800" b="0" u="none" strike="noStrike" dirty="0">
                          <a:effectLst/>
                        </a:rPr>
                        <a:t>Other</a:t>
                      </a:r>
                      <a:endParaRPr lang="en-US" sz="1800" b="0" i="0" u="none" strike="noStrike" dirty="0">
                        <a:solidFill>
                          <a:srgbClr val="000000"/>
                        </a:solidFill>
                        <a:effectLst/>
                        <a:latin typeface="Calibri"/>
                      </a:endParaRPr>
                    </a:p>
                  </a:txBody>
                  <a:tcPr marL="0" marR="0" marT="0" marB="0" anchor="ctr">
                    <a:solidFill>
                      <a:schemeClr val="accent1">
                        <a:lumMod val="75000"/>
                      </a:schemeClr>
                    </a:solidFill>
                  </a:tcPr>
                </a:tc>
                <a:tc>
                  <a:txBody>
                    <a:bodyPr/>
                    <a:lstStyle/>
                    <a:p>
                      <a:pPr algn="ctr" fontAlgn="ctr"/>
                      <a:r>
                        <a:rPr lang="en-US" sz="1400" u="none" strike="noStrike">
                          <a:effectLst/>
                        </a:rPr>
                        <a:t>Pediatric</a:t>
                      </a:r>
                      <a:endParaRPr lang="en-US" sz="1400" b="0" i="0" u="none" strike="noStrike">
                        <a:solidFill>
                          <a:srgbClr val="000000"/>
                        </a:solidFill>
                        <a:effectLst/>
                        <a:latin typeface="Calibri"/>
                      </a:endParaRPr>
                    </a:p>
                  </a:txBody>
                  <a:tcPr marL="0" marR="0" marT="0" marB="0" anchor="ctr">
                    <a:solidFill>
                      <a:schemeClr val="accent1">
                        <a:lumMod val="75000"/>
                      </a:schemeClr>
                    </a:solidFill>
                  </a:tcPr>
                </a:tc>
                <a:tc>
                  <a:txBody>
                    <a:bodyPr/>
                    <a:lstStyle/>
                    <a:p>
                      <a:pPr algn="ctr" fontAlgn="ctr"/>
                      <a:r>
                        <a:rPr lang="en-US" sz="1400" u="none" strike="noStrike">
                          <a:effectLst/>
                        </a:rPr>
                        <a:t>1000</a:t>
                      </a:r>
                      <a:endParaRPr lang="en-US" sz="1400" b="0" i="0" u="none" strike="noStrike">
                        <a:solidFill>
                          <a:srgbClr val="000000"/>
                        </a:solidFill>
                        <a:effectLst/>
                        <a:latin typeface="Calibri"/>
                      </a:endParaRPr>
                    </a:p>
                  </a:txBody>
                  <a:tcPr marL="0" marR="0" marT="0" marB="0" anchor="ctr">
                    <a:solidFill>
                      <a:schemeClr val="accent1">
                        <a:lumMod val="75000"/>
                      </a:schemeClr>
                    </a:solidFill>
                  </a:tcPr>
                </a:tc>
                <a:tc>
                  <a:txBody>
                    <a:bodyPr/>
                    <a:lstStyle/>
                    <a:p>
                      <a:pPr algn="ctr" fontAlgn="ctr"/>
                      <a:r>
                        <a:rPr lang="en-US" sz="1400" u="none" strike="noStrike" dirty="0">
                          <a:effectLst/>
                        </a:rPr>
                        <a:t> --- </a:t>
                      </a:r>
                      <a:endParaRPr lang="en-US" sz="1400" b="0" i="0" u="none" strike="noStrike" dirty="0">
                        <a:solidFill>
                          <a:srgbClr val="000000"/>
                        </a:solidFill>
                        <a:effectLst/>
                        <a:latin typeface="Calibri"/>
                      </a:endParaRPr>
                    </a:p>
                  </a:txBody>
                  <a:tcPr marL="0" marR="0" marT="0" marB="0" anchor="ctr">
                    <a:solidFill>
                      <a:schemeClr val="accent1">
                        <a:lumMod val="75000"/>
                      </a:schemeClr>
                    </a:solidFill>
                  </a:tcPr>
                </a:tc>
              </a:tr>
              <a:tr h="498826">
                <a:tc vMerge="1">
                  <a:txBody>
                    <a:bodyPr/>
                    <a:lstStyle/>
                    <a:p>
                      <a:endParaRPr lang="en-US"/>
                    </a:p>
                  </a:txBody>
                  <a:tcPr/>
                </a:tc>
                <a:tc>
                  <a:txBody>
                    <a:bodyPr/>
                    <a:lstStyle/>
                    <a:p>
                      <a:pPr algn="ctr" fontAlgn="ctr"/>
                      <a:r>
                        <a:rPr lang="en-US" sz="1400" u="none" strike="noStrike" dirty="0">
                          <a:effectLst/>
                        </a:rPr>
                        <a:t>CIP Only</a:t>
                      </a:r>
                      <a:endParaRPr lang="en-US" sz="1400" b="0" i="0" u="none" strike="noStrike" dirty="0">
                        <a:solidFill>
                          <a:srgbClr val="000000"/>
                        </a:solidFill>
                        <a:effectLst/>
                        <a:latin typeface="Calibri"/>
                      </a:endParaRPr>
                    </a:p>
                  </a:txBody>
                  <a:tcPr marL="0" marR="0" marT="0" marB="0" anchor="ctr">
                    <a:solidFill>
                      <a:schemeClr val="accent1">
                        <a:lumMod val="75000"/>
                      </a:schemeClr>
                    </a:solidFill>
                  </a:tcPr>
                </a:tc>
                <a:tc>
                  <a:txBody>
                    <a:bodyPr/>
                    <a:lstStyle/>
                    <a:p>
                      <a:pPr algn="ctr" fontAlgn="ctr"/>
                      <a:r>
                        <a:rPr lang="en-US" sz="1400" u="none" strike="noStrike" dirty="0">
                          <a:effectLst/>
                        </a:rPr>
                        <a:t>500</a:t>
                      </a:r>
                      <a:endParaRPr lang="en-US" sz="1400" b="0" i="0" u="none" strike="noStrike" dirty="0">
                        <a:solidFill>
                          <a:srgbClr val="000000"/>
                        </a:solidFill>
                        <a:effectLst/>
                        <a:latin typeface="Calibri"/>
                      </a:endParaRPr>
                    </a:p>
                  </a:txBody>
                  <a:tcPr marL="0" marR="0" marT="0" marB="0" anchor="ctr">
                    <a:solidFill>
                      <a:schemeClr val="accent1">
                        <a:lumMod val="75000"/>
                      </a:schemeClr>
                    </a:solidFill>
                  </a:tcPr>
                </a:tc>
                <a:tc>
                  <a:txBody>
                    <a:bodyPr/>
                    <a:lstStyle/>
                    <a:p>
                      <a:pPr algn="ctr" fontAlgn="ctr"/>
                      <a:r>
                        <a:rPr lang="en-US" sz="1400" u="none" strike="noStrike" dirty="0">
                          <a:effectLst/>
                        </a:rPr>
                        <a:t> --- </a:t>
                      </a:r>
                      <a:endParaRPr lang="en-US" sz="1400" b="0" i="0" u="none" strike="noStrike" dirty="0">
                        <a:solidFill>
                          <a:srgbClr val="000000"/>
                        </a:solidFill>
                        <a:effectLst/>
                        <a:latin typeface="Calibri"/>
                      </a:endParaRPr>
                    </a:p>
                  </a:txBody>
                  <a:tcPr marL="0" marR="0" marT="0" marB="0" anchor="ctr">
                    <a:solidFill>
                      <a:schemeClr val="accent1">
                        <a:lumMod val="75000"/>
                      </a:schemeClr>
                    </a:solidFill>
                  </a:tcPr>
                </a:tc>
              </a:tr>
            </a:tbl>
          </a:graphicData>
        </a:graphic>
      </p:graphicFrame>
      <p:sp>
        <p:nvSpPr>
          <p:cNvPr id="9" name="TextBox 8"/>
          <p:cNvSpPr txBox="1"/>
          <p:nvPr/>
        </p:nvSpPr>
        <p:spPr>
          <a:xfrm>
            <a:off x="1155700" y="5982732"/>
            <a:ext cx="6985000" cy="369332"/>
          </a:xfrm>
          <a:prstGeom prst="rect">
            <a:avLst/>
          </a:prstGeom>
          <a:noFill/>
        </p:spPr>
        <p:txBody>
          <a:bodyPr wrap="square" rtlCol="0">
            <a:spAutoFit/>
          </a:bodyPr>
          <a:lstStyle/>
          <a:p>
            <a:r>
              <a:rPr lang="en-US" sz="1800" i="1" dirty="0" smtClean="0"/>
              <a:t>*Exception process applies if providers fall outside these guidelines</a:t>
            </a:r>
            <a:endParaRPr lang="en-US" sz="1800" i="1" dirty="0"/>
          </a:p>
        </p:txBody>
      </p:sp>
    </p:spTree>
    <p:extLst>
      <p:ext uri="{BB962C8B-B14F-4D97-AF65-F5344CB8AC3E}">
        <p14:creationId xmlns:p14="http://schemas.microsoft.com/office/powerpoint/2010/main" val="1331468442"/>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12"/>
          <p:cNvSpPr>
            <a:spLocks noChangeArrowheads="1"/>
          </p:cNvSpPr>
          <p:nvPr/>
        </p:nvSpPr>
        <p:spPr bwMode="auto">
          <a:xfrm>
            <a:off x="4273550" y="3711575"/>
            <a:ext cx="995363" cy="2028825"/>
          </a:xfrm>
          <a:prstGeom prst="rect">
            <a:avLst/>
          </a:prstGeom>
          <a:solidFill>
            <a:schemeClr val="accent2">
              <a:alpha val="10196"/>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endParaRPr lang="en-US" altLang="en-US"/>
          </a:p>
        </p:txBody>
      </p:sp>
      <p:sp>
        <p:nvSpPr>
          <p:cNvPr id="29701" name="Freeform 11"/>
          <p:cNvSpPr>
            <a:spLocks/>
          </p:cNvSpPr>
          <p:nvPr/>
        </p:nvSpPr>
        <p:spPr bwMode="auto">
          <a:xfrm>
            <a:off x="5268913" y="1741488"/>
            <a:ext cx="3087687" cy="3998912"/>
          </a:xfrm>
          <a:custGeom>
            <a:avLst/>
            <a:gdLst>
              <a:gd name="T0" fmla="*/ 5497234 w 3059083"/>
              <a:gd name="T1" fmla="*/ 0 h 3898669"/>
              <a:gd name="T2" fmla="*/ 5497234 w 3059083"/>
              <a:gd name="T3" fmla="*/ 19295160 h 3898669"/>
              <a:gd name="T4" fmla="*/ 0 w 3059083"/>
              <a:gd name="T5" fmla="*/ 19295160 h 3898669"/>
              <a:gd name="T6" fmla="*/ 0 w 3059083"/>
              <a:gd name="T7" fmla="*/ 7857958 h 3898669"/>
              <a:gd name="T8" fmla="*/ 5497234 w 3059083"/>
              <a:gd name="T9" fmla="*/ 0 h 3898669"/>
              <a:gd name="T10" fmla="*/ 0 60000 65536"/>
              <a:gd name="T11" fmla="*/ 0 60000 65536"/>
              <a:gd name="T12" fmla="*/ 0 60000 65536"/>
              <a:gd name="T13" fmla="*/ 0 60000 65536"/>
              <a:gd name="T14" fmla="*/ 0 60000 65536"/>
              <a:gd name="T15" fmla="*/ 0 w 3059083"/>
              <a:gd name="T16" fmla="*/ 0 h 3898669"/>
              <a:gd name="T17" fmla="*/ 3059083 w 3059083"/>
              <a:gd name="T18" fmla="*/ 3898669 h 3898669"/>
            </a:gdLst>
            <a:ahLst/>
            <a:cxnLst>
              <a:cxn ang="T10">
                <a:pos x="T0" y="T1"/>
              </a:cxn>
              <a:cxn ang="T11">
                <a:pos x="T2" y="T3"/>
              </a:cxn>
              <a:cxn ang="T12">
                <a:pos x="T4" y="T5"/>
              </a:cxn>
              <a:cxn ang="T13">
                <a:pos x="T6" y="T7"/>
              </a:cxn>
              <a:cxn ang="T14">
                <a:pos x="T8" y="T9"/>
              </a:cxn>
            </a:cxnLst>
            <a:rect l="T15" t="T16" r="T17" b="T18"/>
            <a:pathLst>
              <a:path w="3059083" h="3898669">
                <a:moveTo>
                  <a:pt x="3059083" y="0"/>
                </a:moveTo>
                <a:lnTo>
                  <a:pt x="3059083" y="3898669"/>
                </a:lnTo>
                <a:lnTo>
                  <a:pt x="0" y="3898669"/>
                </a:lnTo>
                <a:lnTo>
                  <a:pt x="0" y="1587731"/>
                </a:lnTo>
                <a:lnTo>
                  <a:pt x="3059083" y="0"/>
                </a:lnTo>
                <a:close/>
              </a:path>
            </a:pathLst>
          </a:custGeom>
          <a:solidFill>
            <a:srgbClr val="CD5812">
              <a:alpha val="10196"/>
            </a:srgbClr>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p>
            <a:endParaRPr lang="en-US"/>
          </a:p>
        </p:txBody>
      </p:sp>
      <p:sp>
        <p:nvSpPr>
          <p:cNvPr id="29702" name="Title 1"/>
          <p:cNvSpPr>
            <a:spLocks noGrp="1"/>
          </p:cNvSpPr>
          <p:nvPr>
            <p:ph type="title"/>
          </p:nvPr>
        </p:nvSpPr>
        <p:spPr>
          <a:xfrm>
            <a:off x="723899" y="241300"/>
            <a:ext cx="6096000" cy="762000"/>
          </a:xfrm>
        </p:spPr>
        <p:txBody>
          <a:bodyPr/>
          <a:lstStyle/>
          <a:p>
            <a:r>
              <a:rPr lang="en-US" altLang="en-US" sz="2400" dirty="0" smtClean="0">
                <a:solidFill>
                  <a:schemeClr val="tx1"/>
                </a:solidFill>
              </a:rPr>
              <a:t>Which One is Right?</a:t>
            </a:r>
            <a:endParaRPr lang="en-US" altLang="en-US" sz="2400" dirty="0" smtClean="0">
              <a:solidFill>
                <a:schemeClr val="tx1"/>
              </a:solidFill>
            </a:endParaRPr>
          </a:p>
        </p:txBody>
      </p:sp>
      <p:sp>
        <p:nvSpPr>
          <p:cNvPr id="29703"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eaLnBrk="1" hangingPunct="1">
              <a:spcBef>
                <a:spcPct val="0"/>
              </a:spcBef>
              <a:buClrTx/>
              <a:buFontTx/>
              <a:buNone/>
            </a:pPr>
            <a:fld id="{1CAB5443-8605-49DE-BB33-C5984A29C34B}" type="slidenum">
              <a:rPr lang="en-US" altLang="en-US" sz="1000" smtClean="0">
                <a:solidFill>
                  <a:srgbClr val="FFFFFF"/>
                </a:solidFill>
                <a:latin typeface="Verdana" pitchFamily="34" charset="0"/>
              </a:rPr>
              <a:pPr eaLnBrk="1" hangingPunct="1">
                <a:spcBef>
                  <a:spcPct val="0"/>
                </a:spcBef>
                <a:buClrTx/>
                <a:buFontTx/>
                <a:buNone/>
              </a:pPr>
              <a:t>19</a:t>
            </a:fld>
            <a:endParaRPr lang="en-US" altLang="en-US" sz="1000" smtClean="0">
              <a:solidFill>
                <a:srgbClr val="FFFFFF"/>
              </a:solidFill>
              <a:latin typeface="Verdana" pitchFamily="34" charset="0"/>
            </a:endParaRPr>
          </a:p>
        </p:txBody>
      </p:sp>
      <p:sp>
        <p:nvSpPr>
          <p:cNvPr id="29704"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a:spcBef>
                <a:spcPct val="0"/>
              </a:spcBef>
              <a:buClrTx/>
              <a:buFontTx/>
              <a:buNone/>
            </a:pPr>
            <a:r>
              <a:rPr lang="en-US" altLang="en-US" sz="800" smtClean="0">
                <a:solidFill>
                  <a:srgbClr val="FFFFFF"/>
                </a:solidFill>
              </a:rPr>
              <a:t>Proprietary information of UnitedHealth Group.  Do not distribute or reproduce without express permission of UnitedHealth Group.</a:t>
            </a:r>
          </a:p>
        </p:txBody>
      </p:sp>
      <p:sp>
        <p:nvSpPr>
          <p:cNvPr id="29705" name="Rectangle 313"/>
          <p:cNvSpPr>
            <a:spLocks noChangeArrowheads="1"/>
          </p:cNvSpPr>
          <p:nvPr/>
        </p:nvSpPr>
        <p:spPr bwMode="auto">
          <a:xfrm>
            <a:off x="7312025" y="1700213"/>
            <a:ext cx="1030288" cy="584200"/>
          </a:xfrm>
          <a:prstGeom prst="rect">
            <a:avLst/>
          </a:prstGeom>
          <a:solidFill>
            <a:srgbClr val="9EAFC5"/>
          </a:solidFill>
          <a:ln w="12700">
            <a:solidFill>
              <a:schemeClr val="bg2"/>
            </a:solidFill>
            <a:round/>
            <a:headEnd/>
            <a:tailEnd/>
          </a:ln>
        </p:spPr>
        <p:txBody>
          <a:bodyPr wrap="none"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900" b="1">
                <a:solidFill>
                  <a:srgbClr val="FFFFFF"/>
                </a:solidFill>
                <a:cs typeface="Arial" charset="0"/>
              </a:rPr>
              <a:t>Capitation + PBC</a:t>
            </a:r>
          </a:p>
          <a:p>
            <a:pPr defTabSz="914400" eaLnBrk="1" hangingPunct="1"/>
            <a:r>
              <a:rPr lang="en-US" altLang="en-US" sz="900" b="1">
                <a:solidFill>
                  <a:srgbClr val="FFFFFF"/>
                </a:solidFill>
                <a:cs typeface="Arial" charset="0"/>
              </a:rPr>
              <a:t>Percent of</a:t>
            </a:r>
          </a:p>
          <a:p>
            <a:pPr defTabSz="914400" eaLnBrk="1" hangingPunct="1"/>
            <a:r>
              <a:rPr lang="en-US" altLang="en-US" sz="900" b="1">
                <a:solidFill>
                  <a:srgbClr val="FFFFFF"/>
                </a:solidFill>
                <a:cs typeface="Arial" charset="0"/>
              </a:rPr>
              <a:t> Premium</a:t>
            </a:r>
          </a:p>
        </p:txBody>
      </p:sp>
      <p:sp>
        <p:nvSpPr>
          <p:cNvPr id="29706" name="Rectangle 61"/>
          <p:cNvSpPr>
            <a:spLocks noChangeArrowheads="1"/>
          </p:cNvSpPr>
          <p:nvPr/>
        </p:nvSpPr>
        <p:spPr bwMode="auto">
          <a:xfrm rot="-5400000">
            <a:off x="-131763" y="3513138"/>
            <a:ext cx="19272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1400" b="1">
                <a:solidFill>
                  <a:srgbClr val="879196"/>
                </a:solidFill>
                <a:cs typeface="Arial" charset="0"/>
              </a:rPr>
              <a:t>Level of Financial Risk</a:t>
            </a:r>
          </a:p>
        </p:txBody>
      </p:sp>
      <p:sp>
        <p:nvSpPr>
          <p:cNvPr id="29707" name="Rectangle 62"/>
          <p:cNvSpPr>
            <a:spLocks noChangeArrowheads="1"/>
          </p:cNvSpPr>
          <p:nvPr/>
        </p:nvSpPr>
        <p:spPr bwMode="auto">
          <a:xfrm>
            <a:off x="2619375" y="6035675"/>
            <a:ext cx="4125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1400" b="1" dirty="0">
                <a:solidFill>
                  <a:srgbClr val="879196"/>
                </a:solidFill>
                <a:cs typeface="Arial" charset="0"/>
              </a:rPr>
              <a:t>Degree of Clinical Integration and Accountability</a:t>
            </a:r>
          </a:p>
        </p:txBody>
      </p:sp>
      <p:sp>
        <p:nvSpPr>
          <p:cNvPr id="16" name="Text Box 41"/>
          <p:cNvSpPr txBox="1">
            <a:spLocks noChangeArrowheads="1"/>
          </p:cNvSpPr>
          <p:nvPr/>
        </p:nvSpPr>
        <p:spPr bwMode="auto">
          <a:xfrm>
            <a:off x="5102225" y="4535488"/>
            <a:ext cx="2209800" cy="457200"/>
          </a:xfrm>
          <a:prstGeom prst="rect">
            <a:avLst/>
          </a:prstGeom>
          <a:noFill/>
          <a:ln w="12700" algn="ctr">
            <a:noFill/>
            <a:prstDash val="dash"/>
            <a:miter lim="800000"/>
            <a:headEnd/>
            <a:tailEnd/>
          </a:ln>
          <a:effectLst>
            <a:prstShdw prst="shdw17" dist="17961" dir="2700000">
              <a:schemeClr val="accent1">
                <a:gamma/>
                <a:shade val="60000"/>
                <a:invGamma/>
              </a:schemeClr>
            </a:prstShdw>
          </a:effectLst>
        </p:spPr>
        <p:txBody>
          <a:bodyPr>
            <a:spAutoFit/>
          </a:bodyPr>
          <a:lstStyle/>
          <a:p>
            <a:pPr algn="ctr">
              <a:spcBef>
                <a:spcPct val="50000"/>
              </a:spcBef>
              <a:defRPr/>
            </a:pPr>
            <a:r>
              <a:rPr lang="en-US" sz="1200" b="1" dirty="0">
                <a:solidFill>
                  <a:srgbClr val="DD6000"/>
                </a:solidFill>
                <a:ea typeface="ＭＳ Ｐゴシック"/>
              </a:rPr>
              <a:t>Accountable Care Programs</a:t>
            </a:r>
          </a:p>
        </p:txBody>
      </p:sp>
      <p:sp>
        <p:nvSpPr>
          <p:cNvPr id="29710" name="Rectangle 313"/>
          <p:cNvSpPr>
            <a:spLocks noChangeArrowheads="1"/>
          </p:cNvSpPr>
          <p:nvPr/>
        </p:nvSpPr>
        <p:spPr bwMode="auto">
          <a:xfrm>
            <a:off x="1169988" y="5192712"/>
            <a:ext cx="1052512" cy="557213"/>
          </a:xfrm>
          <a:prstGeom prst="rect">
            <a:avLst/>
          </a:prstGeom>
          <a:solidFill>
            <a:srgbClr val="9EAFC5"/>
          </a:solidFill>
          <a:ln w="12700">
            <a:solidFill>
              <a:schemeClr val="bg2"/>
            </a:solidFill>
            <a:round/>
            <a:headEnd/>
            <a:tailEnd/>
          </a:ln>
        </p:spPr>
        <p:txBody>
          <a:bodyPr wrap="none"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800" b="1" dirty="0">
                <a:solidFill>
                  <a:srgbClr val="FFFFFF"/>
                </a:solidFill>
                <a:cs typeface="Arial" charset="0"/>
              </a:rPr>
              <a:t>Fee-for-</a:t>
            </a:r>
            <a:br>
              <a:rPr lang="en-US" altLang="en-US" sz="800" b="1" dirty="0">
                <a:solidFill>
                  <a:srgbClr val="FFFFFF"/>
                </a:solidFill>
                <a:cs typeface="Arial" charset="0"/>
              </a:rPr>
            </a:br>
            <a:r>
              <a:rPr lang="en-US" altLang="en-US" sz="800" b="1" dirty="0">
                <a:solidFill>
                  <a:srgbClr val="FFFFFF"/>
                </a:solidFill>
                <a:cs typeface="Arial" charset="0"/>
              </a:rPr>
              <a:t>Service</a:t>
            </a:r>
            <a:endParaRPr lang="en-US" altLang="en-US" sz="1200" b="1" dirty="0">
              <a:solidFill>
                <a:srgbClr val="FFFFFF"/>
              </a:solidFill>
              <a:cs typeface="Arial" charset="0"/>
            </a:endParaRPr>
          </a:p>
        </p:txBody>
      </p:sp>
      <p:cxnSp>
        <p:nvCxnSpPr>
          <p:cNvPr id="29711" name="Straight Arrow Connector 7"/>
          <p:cNvCxnSpPr>
            <a:cxnSpLocks noChangeShapeType="1"/>
          </p:cNvCxnSpPr>
          <p:nvPr/>
        </p:nvCxnSpPr>
        <p:spPr bwMode="auto">
          <a:xfrm flipV="1">
            <a:off x="1027113" y="1755775"/>
            <a:ext cx="0" cy="4164013"/>
          </a:xfrm>
          <a:prstGeom prst="straightConnector1">
            <a:avLst/>
          </a:prstGeom>
          <a:noFill/>
          <a:ln w="12700" algn="ctr">
            <a:solidFill>
              <a:schemeClr val="bg2"/>
            </a:solidFill>
            <a:round/>
            <a:headEnd/>
            <a:tailEnd type="triangle" w="med" len="med"/>
          </a:ln>
          <a:extLst>
            <a:ext uri="{909E8E84-426E-40DD-AFC4-6F175D3DCCD1}">
              <a14:hiddenFill xmlns:a14="http://schemas.microsoft.com/office/drawing/2010/main">
                <a:noFill/>
              </a14:hiddenFill>
            </a:ext>
          </a:extLst>
        </p:spPr>
      </p:cxnSp>
      <p:cxnSp>
        <p:nvCxnSpPr>
          <p:cNvPr id="29712" name="Straight Arrow Connector 26"/>
          <p:cNvCxnSpPr>
            <a:cxnSpLocks noChangeShapeType="1"/>
          </p:cNvCxnSpPr>
          <p:nvPr/>
        </p:nvCxnSpPr>
        <p:spPr bwMode="auto">
          <a:xfrm>
            <a:off x="1027113" y="5911850"/>
            <a:ext cx="7364412" cy="0"/>
          </a:xfrm>
          <a:prstGeom prst="straightConnector1">
            <a:avLst/>
          </a:prstGeom>
          <a:noFill/>
          <a:ln w="12700" algn="ctr">
            <a:solidFill>
              <a:schemeClr val="bg2"/>
            </a:solidFill>
            <a:round/>
            <a:headEnd/>
            <a:tailEnd type="triangle" w="med" len="med"/>
          </a:ln>
          <a:extLst>
            <a:ext uri="{909E8E84-426E-40DD-AFC4-6F175D3DCCD1}">
              <a14:hiddenFill xmlns:a14="http://schemas.microsoft.com/office/drawing/2010/main">
                <a:noFill/>
              </a14:hiddenFill>
            </a:ext>
          </a:extLst>
        </p:spPr>
      </p:cxnSp>
      <p:sp>
        <p:nvSpPr>
          <p:cNvPr id="23" name="Rectangle 44"/>
          <p:cNvSpPr>
            <a:spLocks noChangeArrowheads="1"/>
          </p:cNvSpPr>
          <p:nvPr/>
        </p:nvSpPr>
        <p:spPr bwMode="auto">
          <a:xfrm>
            <a:off x="981075" y="1200150"/>
            <a:ext cx="7375525" cy="533400"/>
          </a:xfrm>
          <a:prstGeom prst="rect">
            <a:avLst/>
          </a:prstGeom>
          <a:solidFill>
            <a:schemeClr val="accent3">
              <a:alpha val="90195"/>
            </a:schemeClr>
          </a:solidFill>
          <a:ln w="9525">
            <a:noFill/>
            <a:miter lim="800000"/>
            <a:headEnd/>
            <a:tailEnd/>
          </a:ln>
        </p:spPr>
        <p:txBody>
          <a:bodyPr lIns="182880" rIns="182880" anchor="ctr"/>
          <a:lstStyle/>
          <a:p>
            <a:pPr algn="ctr" defTabSz="914400">
              <a:defRPr/>
            </a:pPr>
            <a:endParaRPr lang="en-US" sz="1000" dirty="0">
              <a:solidFill>
                <a:srgbClr val="FFFFFF"/>
              </a:solidFill>
              <a:ea typeface="ＭＳ Ｐゴシック"/>
            </a:endParaRPr>
          </a:p>
          <a:p>
            <a:pPr algn="ctr" defTabSz="914400">
              <a:defRPr/>
            </a:pPr>
            <a:r>
              <a:rPr lang="en-US" sz="1000" dirty="0">
                <a:solidFill>
                  <a:srgbClr val="FFFFFF"/>
                </a:solidFill>
                <a:ea typeface="ＭＳ Ｐゴシック"/>
              </a:rPr>
              <a:t>OUR SUITE OF VALUE-BASED PAYMENT MODELS SPAN THE CLINICAL INTEGRATION AND REIMBURSEMENT RISK CONTINUUM. </a:t>
            </a:r>
            <a:r>
              <a:rPr lang="en-US" sz="1000" b="1" i="1" u="sng" dirty="0">
                <a:solidFill>
                  <a:srgbClr val="FFFFFF"/>
                </a:solidFill>
                <a:ea typeface="ＭＳ Ｐゴシック"/>
              </a:rPr>
              <a:t>WE  MEET PROVIDERS WHERE THEY ARE </a:t>
            </a:r>
            <a:r>
              <a:rPr lang="en-US" sz="1000" dirty="0">
                <a:solidFill>
                  <a:srgbClr val="FFFFFF"/>
                </a:solidFill>
                <a:ea typeface="ＭＳ Ｐゴシック"/>
              </a:rPr>
              <a:t>- ALIGNING OUR VALUE-BASED PAYMENT MODELS WITH THEIR OPERATIONAL SOPHISTICATION AND READINESS TO ACCEPT RISK.</a:t>
            </a:r>
          </a:p>
          <a:p>
            <a:pPr algn="ctr" defTabSz="914400">
              <a:defRPr/>
            </a:pPr>
            <a:endParaRPr lang="en-US" sz="1000" dirty="0">
              <a:solidFill>
                <a:srgbClr val="FFFFFF"/>
              </a:solidFill>
              <a:ea typeface="ＭＳ Ｐゴシック"/>
            </a:endParaRPr>
          </a:p>
        </p:txBody>
      </p:sp>
      <p:sp>
        <p:nvSpPr>
          <p:cNvPr id="29714" name="Rectangle 313"/>
          <p:cNvSpPr>
            <a:spLocks noChangeArrowheads="1"/>
          </p:cNvSpPr>
          <p:nvPr/>
        </p:nvSpPr>
        <p:spPr bwMode="auto">
          <a:xfrm>
            <a:off x="2222500" y="4638675"/>
            <a:ext cx="1025525" cy="554037"/>
          </a:xfrm>
          <a:prstGeom prst="rect">
            <a:avLst/>
          </a:prstGeom>
          <a:solidFill>
            <a:srgbClr val="00535F"/>
          </a:solidFill>
          <a:ln w="12700">
            <a:solidFill>
              <a:schemeClr val="bg2"/>
            </a:solidFill>
            <a:round/>
            <a:headEnd/>
            <a:tailEnd/>
          </a:ln>
        </p:spPr>
        <p:txBody>
          <a:bodyPr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800" b="1" dirty="0">
                <a:solidFill>
                  <a:srgbClr val="FFFFFF"/>
                </a:solidFill>
                <a:cs typeface="Arial" charset="0"/>
              </a:rPr>
              <a:t>Basic Quality </a:t>
            </a:r>
            <a:r>
              <a:rPr lang="en-US" altLang="en-US" sz="800" b="1" dirty="0" smtClean="0">
                <a:solidFill>
                  <a:srgbClr val="FFFFFF"/>
                </a:solidFill>
                <a:cs typeface="Arial" charset="0"/>
              </a:rPr>
              <a:t>Model / CP </a:t>
            </a:r>
            <a:r>
              <a:rPr lang="en-US" altLang="en-US" sz="800" b="1" dirty="0" err="1" smtClean="0">
                <a:solidFill>
                  <a:srgbClr val="FFFFFF"/>
                </a:solidFill>
                <a:cs typeface="Arial" charset="0"/>
              </a:rPr>
              <a:t>PCPi</a:t>
            </a:r>
            <a:endParaRPr lang="en-US" altLang="en-US" sz="800" b="1" dirty="0" smtClean="0">
              <a:solidFill>
                <a:srgbClr val="FFFFFF"/>
              </a:solidFill>
              <a:cs typeface="Arial" charset="0"/>
            </a:endParaRPr>
          </a:p>
        </p:txBody>
      </p:sp>
      <p:sp>
        <p:nvSpPr>
          <p:cNvPr id="29715" name="Rectangle 313"/>
          <p:cNvSpPr>
            <a:spLocks noChangeArrowheads="1"/>
          </p:cNvSpPr>
          <p:nvPr/>
        </p:nvSpPr>
        <p:spPr bwMode="auto">
          <a:xfrm>
            <a:off x="5289550" y="2870200"/>
            <a:ext cx="1020762" cy="585788"/>
          </a:xfrm>
          <a:prstGeom prst="rect">
            <a:avLst/>
          </a:prstGeom>
          <a:solidFill>
            <a:schemeClr val="accent2"/>
          </a:solidFill>
          <a:ln w="12700">
            <a:solidFill>
              <a:schemeClr val="bg2"/>
            </a:solidFill>
            <a:round/>
            <a:headEnd/>
            <a:tailEnd/>
          </a:ln>
        </p:spPr>
        <p:txBody>
          <a:bodyPr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800" b="1" dirty="0">
                <a:solidFill>
                  <a:srgbClr val="FFFFFF"/>
                </a:solidFill>
                <a:cs typeface="Arial" charset="0"/>
              </a:rPr>
              <a:t>Quality Shared Savings </a:t>
            </a:r>
            <a:r>
              <a:rPr lang="en-US" altLang="en-US" sz="800" b="1" dirty="0" smtClean="0">
                <a:solidFill>
                  <a:srgbClr val="FFFFFF"/>
                </a:solidFill>
                <a:cs typeface="Arial" charset="0"/>
              </a:rPr>
              <a:t>Model</a:t>
            </a:r>
            <a:endParaRPr lang="en-US" altLang="en-US" sz="800" b="1" dirty="0">
              <a:solidFill>
                <a:srgbClr val="FFFFFF"/>
              </a:solidFill>
              <a:cs typeface="Arial" charset="0"/>
            </a:endParaRPr>
          </a:p>
        </p:txBody>
      </p:sp>
      <p:sp>
        <p:nvSpPr>
          <p:cNvPr id="29716" name="Rectangle 313"/>
          <p:cNvSpPr>
            <a:spLocks noChangeArrowheads="1"/>
          </p:cNvSpPr>
          <p:nvPr/>
        </p:nvSpPr>
        <p:spPr bwMode="auto">
          <a:xfrm>
            <a:off x="6310312" y="2284413"/>
            <a:ext cx="1004888" cy="585787"/>
          </a:xfrm>
          <a:prstGeom prst="rect">
            <a:avLst/>
          </a:prstGeom>
          <a:solidFill>
            <a:srgbClr val="DD6000"/>
          </a:solidFill>
          <a:ln w="12700">
            <a:solidFill>
              <a:schemeClr val="bg2"/>
            </a:solidFill>
            <a:round/>
            <a:headEnd/>
            <a:tailEnd/>
          </a:ln>
        </p:spPr>
        <p:txBody>
          <a:bodyPr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800" b="1" dirty="0">
                <a:solidFill>
                  <a:srgbClr val="FFFFFF"/>
                </a:solidFill>
                <a:cs typeface="Arial" charset="0"/>
              </a:rPr>
              <a:t>Accountable Care Shared Savings BCR or </a:t>
            </a:r>
            <a:r>
              <a:rPr lang="en-US" altLang="en-US" sz="800" b="1" dirty="0" smtClean="0">
                <a:solidFill>
                  <a:srgbClr val="FFFFFF"/>
                </a:solidFill>
                <a:cs typeface="Arial" charset="0"/>
              </a:rPr>
              <a:t>PMPM</a:t>
            </a:r>
            <a:endParaRPr lang="en-US" altLang="en-US" sz="800" b="1" dirty="0">
              <a:solidFill>
                <a:srgbClr val="FFFFFF"/>
              </a:solidFill>
              <a:cs typeface="Arial" charset="0"/>
            </a:endParaRPr>
          </a:p>
        </p:txBody>
      </p:sp>
      <p:sp>
        <p:nvSpPr>
          <p:cNvPr id="29717" name="Rectangle 313"/>
          <p:cNvSpPr>
            <a:spLocks noChangeArrowheads="1"/>
          </p:cNvSpPr>
          <p:nvPr/>
        </p:nvSpPr>
        <p:spPr bwMode="auto">
          <a:xfrm>
            <a:off x="3248026" y="4052888"/>
            <a:ext cx="1025524" cy="585787"/>
          </a:xfrm>
          <a:prstGeom prst="rect">
            <a:avLst/>
          </a:prstGeom>
          <a:solidFill>
            <a:srgbClr val="00535F"/>
          </a:solidFill>
          <a:ln w="12700">
            <a:solidFill>
              <a:schemeClr val="bg2"/>
            </a:solidFill>
            <a:round/>
            <a:headEnd/>
            <a:tailEnd/>
          </a:ln>
        </p:spPr>
        <p:txBody>
          <a:bodyPr lIns="0" tIns="0" rIns="0" bIns="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r>
              <a:rPr lang="en-US" altLang="en-US" sz="800" b="1" dirty="0">
                <a:solidFill>
                  <a:srgbClr val="FFFFFF"/>
                </a:solidFill>
                <a:cs typeface="Arial" charset="0"/>
              </a:rPr>
              <a:t>Hospital </a:t>
            </a:r>
            <a:r>
              <a:rPr lang="en-US" altLang="en-US" sz="800" b="1" dirty="0" smtClean="0">
                <a:solidFill>
                  <a:srgbClr val="FFFFFF"/>
                </a:solidFill>
                <a:cs typeface="Arial" charset="0"/>
              </a:rPr>
              <a:t>PBC</a:t>
            </a:r>
            <a:endParaRPr lang="en-US" altLang="en-US" sz="800" b="1" dirty="0">
              <a:solidFill>
                <a:srgbClr val="FFFFFF"/>
              </a:solidFill>
              <a:cs typeface="Arial" charset="0"/>
            </a:endParaRPr>
          </a:p>
        </p:txBody>
      </p:sp>
      <p:sp>
        <p:nvSpPr>
          <p:cNvPr id="29718" name="Rectangle 313"/>
          <p:cNvSpPr>
            <a:spLocks noChangeArrowheads="1"/>
          </p:cNvSpPr>
          <p:nvPr/>
        </p:nvSpPr>
        <p:spPr bwMode="auto">
          <a:xfrm>
            <a:off x="4273550" y="3455988"/>
            <a:ext cx="1016000" cy="596900"/>
          </a:xfrm>
          <a:prstGeom prst="rect">
            <a:avLst/>
          </a:prstGeom>
          <a:solidFill>
            <a:schemeClr val="accent2"/>
          </a:solidFill>
          <a:ln w="12700">
            <a:solidFill>
              <a:schemeClr val="bg2"/>
            </a:solidFill>
            <a:round/>
            <a:headEnd/>
            <a:tailEnd/>
          </a:ln>
        </p:spPr>
        <p:txBody>
          <a:bodyPr lIns="0" tIns="0" rIns="0" bIns="0" anchor="ctr"/>
          <a:lstStyle/>
          <a:p>
            <a:pPr algn="ctr" defTabSz="914400"/>
            <a:r>
              <a:rPr lang="en-US" altLang="en-US" sz="800" b="1" dirty="0">
                <a:solidFill>
                  <a:srgbClr val="FFFFFF"/>
                </a:solidFill>
                <a:cs typeface="Arial" charset="0"/>
              </a:rPr>
              <a:t>Pediatric Model</a:t>
            </a:r>
          </a:p>
        </p:txBody>
      </p:sp>
      <p:sp>
        <p:nvSpPr>
          <p:cNvPr id="29719" name="Rectangle 44"/>
          <p:cNvSpPr>
            <a:spLocks noChangeArrowheads="1"/>
          </p:cNvSpPr>
          <p:nvPr/>
        </p:nvSpPr>
        <p:spPr bwMode="auto">
          <a:xfrm>
            <a:off x="966788" y="1190625"/>
            <a:ext cx="7375525" cy="533400"/>
          </a:xfrm>
          <a:prstGeom prst="rect">
            <a:avLst/>
          </a:prstGeom>
          <a:solidFill>
            <a:schemeClr val="tx1">
              <a:alpha val="9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rIns="182880" anchor="ctr"/>
          <a:lstStyle>
            <a:lvl1pPr algn="ctr" eaLnBrk="0" hangingPunct="0">
              <a:defRPr sz="2200">
                <a:solidFill>
                  <a:srgbClr val="646D72"/>
                </a:solidFill>
                <a:latin typeface="Arial" charset="0"/>
                <a:ea typeface="ＭＳ Ｐゴシック" pitchFamily="34" charset="-128"/>
              </a:defRPr>
            </a:lvl1pPr>
            <a:lvl2pPr marL="742950" indent="-285750" algn="ctr" eaLnBrk="0" hangingPunct="0">
              <a:defRPr sz="2200">
                <a:solidFill>
                  <a:srgbClr val="646D72"/>
                </a:solidFill>
                <a:latin typeface="Arial" charset="0"/>
                <a:ea typeface="ＭＳ Ｐゴシック" pitchFamily="34" charset="-128"/>
              </a:defRPr>
            </a:lvl2pPr>
            <a:lvl3pPr marL="1143000" indent="-228600" algn="ctr" eaLnBrk="0" hangingPunct="0">
              <a:defRPr sz="2200">
                <a:solidFill>
                  <a:srgbClr val="646D72"/>
                </a:solidFill>
                <a:latin typeface="Arial" charset="0"/>
                <a:ea typeface="ＭＳ Ｐゴシック" pitchFamily="34" charset="-128"/>
              </a:defRPr>
            </a:lvl3pPr>
            <a:lvl4pPr marL="1600200" indent="-228600" algn="ctr" eaLnBrk="0" hangingPunct="0">
              <a:defRPr sz="2200">
                <a:solidFill>
                  <a:srgbClr val="646D72"/>
                </a:solidFill>
                <a:latin typeface="Arial" charset="0"/>
                <a:ea typeface="ＭＳ Ｐゴシック" pitchFamily="34" charset="-128"/>
              </a:defRPr>
            </a:lvl4pPr>
            <a:lvl5pPr marL="2057400" indent="-228600" algn="ctr" eaLnBrk="0" hangingPunct="0">
              <a:defRPr sz="2200">
                <a:solidFill>
                  <a:srgbClr val="646D72"/>
                </a:solidFill>
                <a:latin typeface="Arial" charset="0"/>
                <a:ea typeface="ＭＳ Ｐゴシック" pitchFamily="34" charset="-128"/>
              </a:defRPr>
            </a:lvl5pPr>
            <a:lvl6pPr marL="2514600" indent="-228600" algn="ctr" eaLnBrk="0" fontAlgn="base" hangingPunct="0">
              <a:spcBef>
                <a:spcPct val="0"/>
              </a:spcBef>
              <a:spcAft>
                <a:spcPct val="0"/>
              </a:spcAft>
              <a:defRPr sz="2200">
                <a:solidFill>
                  <a:srgbClr val="646D72"/>
                </a:solidFill>
                <a:latin typeface="Arial" charset="0"/>
                <a:ea typeface="ＭＳ Ｐゴシック" pitchFamily="34" charset="-128"/>
              </a:defRPr>
            </a:lvl6pPr>
            <a:lvl7pPr marL="2971800" indent="-228600" algn="ctr" eaLnBrk="0" fontAlgn="base" hangingPunct="0">
              <a:spcBef>
                <a:spcPct val="0"/>
              </a:spcBef>
              <a:spcAft>
                <a:spcPct val="0"/>
              </a:spcAft>
              <a:defRPr sz="2200">
                <a:solidFill>
                  <a:srgbClr val="646D72"/>
                </a:solidFill>
                <a:latin typeface="Arial" charset="0"/>
                <a:ea typeface="ＭＳ Ｐゴシック" pitchFamily="34" charset="-128"/>
              </a:defRPr>
            </a:lvl7pPr>
            <a:lvl8pPr marL="3429000" indent="-228600" algn="ctr" eaLnBrk="0" fontAlgn="base" hangingPunct="0">
              <a:spcBef>
                <a:spcPct val="0"/>
              </a:spcBef>
              <a:spcAft>
                <a:spcPct val="0"/>
              </a:spcAft>
              <a:defRPr sz="2200">
                <a:solidFill>
                  <a:srgbClr val="646D72"/>
                </a:solidFill>
                <a:latin typeface="Arial" charset="0"/>
                <a:ea typeface="ＭＳ Ｐゴシック" pitchFamily="34" charset="-128"/>
              </a:defRPr>
            </a:lvl8pPr>
            <a:lvl9pPr marL="3886200" indent="-228600" algn="ctr" eaLnBrk="0" fontAlgn="base" hangingPunct="0">
              <a:spcBef>
                <a:spcPct val="0"/>
              </a:spcBef>
              <a:spcAft>
                <a:spcPct val="0"/>
              </a:spcAft>
              <a:defRPr sz="2200">
                <a:solidFill>
                  <a:srgbClr val="646D72"/>
                </a:solidFill>
                <a:latin typeface="Arial" charset="0"/>
                <a:ea typeface="ＭＳ Ｐゴシック" pitchFamily="34" charset="-128"/>
              </a:defRPr>
            </a:lvl9pPr>
          </a:lstStyle>
          <a:p>
            <a:pPr defTabSz="914400" eaLnBrk="1" hangingPunct="1"/>
            <a:endParaRPr lang="en-US" altLang="en-US" sz="1000" dirty="0">
              <a:solidFill>
                <a:srgbClr val="FFFFFF"/>
              </a:solidFill>
            </a:endParaRPr>
          </a:p>
          <a:p>
            <a:pPr defTabSz="914400" eaLnBrk="1" hangingPunct="1"/>
            <a:r>
              <a:rPr lang="en-US" altLang="en-US" sz="1000" dirty="0">
                <a:solidFill>
                  <a:srgbClr val="FFFFFF"/>
                </a:solidFill>
              </a:rPr>
              <a:t>OUR SUITE OF VALUE-BASED </a:t>
            </a:r>
            <a:r>
              <a:rPr lang="en-US" altLang="en-US" sz="1000" dirty="0" smtClean="0">
                <a:solidFill>
                  <a:srgbClr val="FFFFFF"/>
                </a:solidFill>
              </a:rPr>
              <a:t>COMPENSATION MODELS </a:t>
            </a:r>
            <a:r>
              <a:rPr lang="en-US" altLang="en-US" sz="1000" dirty="0">
                <a:solidFill>
                  <a:srgbClr val="FFFFFF"/>
                </a:solidFill>
              </a:rPr>
              <a:t>SPAN THE CLINICAL INTEGRATION AND REIMBURSEMENT RISK CONTINUUM. </a:t>
            </a:r>
            <a:r>
              <a:rPr lang="en-US" altLang="en-US" sz="1000" b="1" i="1" u="sng" dirty="0">
                <a:solidFill>
                  <a:srgbClr val="FFFFFF"/>
                </a:solidFill>
              </a:rPr>
              <a:t>WE  MEET PROVIDERS WHERE THEY ARE </a:t>
            </a:r>
            <a:r>
              <a:rPr lang="en-US" altLang="en-US" sz="1000" dirty="0">
                <a:solidFill>
                  <a:srgbClr val="FFFFFF"/>
                </a:solidFill>
              </a:rPr>
              <a:t>- ALIGNING OUR VALUE-BASED PAYMENT MODELS WITH THEIR OPERATIONAL SOPHISTICATION AND READINESS TO ACCEPT RISK.</a:t>
            </a:r>
          </a:p>
          <a:p>
            <a:pPr defTabSz="914400" eaLnBrk="1" hangingPunct="1"/>
            <a:endParaRPr lang="en-US" altLang="en-US" sz="1000" dirty="0">
              <a:solidFill>
                <a:srgbClr val="FFFFFF"/>
              </a:solidFill>
            </a:endParaRPr>
          </a:p>
        </p:txBody>
      </p:sp>
      <p:sp>
        <p:nvSpPr>
          <p:cNvPr id="29720" name="Footer Placeholder 4"/>
          <p:cNvSpPr txBox="1">
            <a:spLocks noGrp="1"/>
          </p:cNvSpPr>
          <p:nvPr/>
        </p:nvSpPr>
        <p:spPr bwMode="auto">
          <a:xfrm>
            <a:off x="247650" y="6342063"/>
            <a:ext cx="61499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1"/>
              </a:buClr>
              <a:buChar char="•"/>
              <a:defRPr sz="2000">
                <a:solidFill>
                  <a:srgbClr val="535A5D"/>
                </a:solidFill>
                <a:latin typeface="Arial" charset="0"/>
                <a:ea typeface="ＭＳ Ｐゴシック" pitchFamily="34" charset="-128"/>
              </a:defRPr>
            </a:lvl1pPr>
            <a:lvl2pPr marL="742950" indent="-285750" eaLnBrk="0" hangingPunct="0">
              <a:spcBef>
                <a:spcPct val="20000"/>
              </a:spcBef>
              <a:buClr>
                <a:schemeClr val="tx1"/>
              </a:buClr>
              <a:buFont typeface="Arial" charset="0"/>
              <a:buChar char="–"/>
              <a:defRPr sz="2800">
                <a:solidFill>
                  <a:srgbClr val="535A5D"/>
                </a:solidFill>
                <a:latin typeface="Arial" charset="0"/>
                <a:ea typeface="ＭＳ Ｐゴシック" pitchFamily="34" charset="-128"/>
              </a:defRPr>
            </a:lvl2pPr>
            <a:lvl3pPr marL="1143000" indent="-228600" eaLnBrk="0" hangingPunct="0">
              <a:spcBef>
                <a:spcPct val="20000"/>
              </a:spcBef>
              <a:buClr>
                <a:schemeClr val="tx1"/>
              </a:buClr>
              <a:buChar char="•"/>
              <a:defRPr sz="2400">
                <a:solidFill>
                  <a:srgbClr val="535A5D"/>
                </a:solidFill>
                <a:latin typeface="Arial" charset="0"/>
                <a:ea typeface="ＭＳ Ｐゴシック" pitchFamily="34" charset="-128"/>
              </a:defRPr>
            </a:lvl3pPr>
            <a:lvl4pPr marL="1600200" indent="-228600" eaLnBrk="0" hangingPunct="0">
              <a:spcBef>
                <a:spcPct val="20000"/>
              </a:spcBef>
              <a:buClr>
                <a:schemeClr val="tx1"/>
              </a:buClr>
              <a:buChar char="–"/>
              <a:defRPr sz="2000">
                <a:solidFill>
                  <a:srgbClr val="535A5D"/>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sz="2000">
                <a:solidFill>
                  <a:srgbClr val="535A5D"/>
                </a:solidFill>
                <a:latin typeface="Arial" charset="0"/>
                <a:ea typeface="ＭＳ Ｐゴシック" pitchFamily="34" charset="-128"/>
              </a:defRPr>
            </a:lvl5pPr>
            <a:lvl6pPr marL="25146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6pPr>
            <a:lvl7pPr marL="29718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7pPr>
            <a:lvl8pPr marL="34290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8pPr>
            <a:lvl9pPr marL="3886200" indent="-228600" defTabSz="457200" eaLnBrk="0" fontAlgn="base" hangingPunct="0">
              <a:spcBef>
                <a:spcPct val="20000"/>
              </a:spcBef>
              <a:spcAft>
                <a:spcPct val="0"/>
              </a:spcAft>
              <a:buClr>
                <a:schemeClr val="tx1"/>
              </a:buClr>
              <a:buFont typeface="Arial" charset="0"/>
              <a:buChar char="»"/>
              <a:defRPr sz="2000">
                <a:solidFill>
                  <a:srgbClr val="535A5D"/>
                </a:solidFill>
                <a:latin typeface="Arial" charset="0"/>
                <a:ea typeface="ＭＳ Ｐゴシック" pitchFamily="34" charset="-128"/>
              </a:defRPr>
            </a:lvl9pPr>
          </a:lstStyle>
          <a:p>
            <a:pPr>
              <a:spcBef>
                <a:spcPct val="0"/>
              </a:spcBef>
              <a:buClrTx/>
              <a:buFontTx/>
              <a:buNone/>
            </a:pPr>
            <a:r>
              <a:rPr lang="en-US" altLang="en-US" sz="800">
                <a:solidFill>
                  <a:srgbClr val="879196"/>
                </a:solidFill>
              </a:rPr>
              <a:t>Proprietary Information of UnitedHealth Group.  Do not distribute or reproduce without express permission of UnitedHealth Group.</a:t>
            </a:r>
          </a:p>
        </p:txBody>
      </p:sp>
      <p:cxnSp>
        <p:nvCxnSpPr>
          <p:cNvPr id="29721" name="Straight Connector 2"/>
          <p:cNvCxnSpPr>
            <a:cxnSpLocks noChangeShapeType="1"/>
          </p:cNvCxnSpPr>
          <p:nvPr/>
        </p:nvCxnSpPr>
        <p:spPr bwMode="auto">
          <a:xfrm>
            <a:off x="8342313" y="2274888"/>
            <a:ext cx="14287" cy="3467100"/>
          </a:xfrm>
          <a:prstGeom prst="line">
            <a:avLst/>
          </a:prstGeom>
          <a:noFill/>
          <a:ln w="9525" algn="ctr">
            <a:solidFill>
              <a:schemeClr val="bg2"/>
            </a:solidFill>
            <a:round/>
            <a:headEnd/>
            <a:tailEnd/>
          </a:ln>
          <a:extLst>
            <a:ext uri="{909E8E84-426E-40DD-AFC4-6F175D3DCCD1}">
              <a14:hiddenFill xmlns:a14="http://schemas.microsoft.com/office/drawing/2010/main">
                <a:noFill/>
              </a14:hiddenFill>
            </a:ext>
          </a:extLst>
        </p:spPr>
      </p:cxnSp>
      <p:cxnSp>
        <p:nvCxnSpPr>
          <p:cNvPr id="29722" name="Straight Connector 4"/>
          <p:cNvCxnSpPr>
            <a:cxnSpLocks noChangeShapeType="1"/>
          </p:cNvCxnSpPr>
          <p:nvPr/>
        </p:nvCxnSpPr>
        <p:spPr bwMode="auto">
          <a:xfrm flipV="1">
            <a:off x="1169988" y="5740401"/>
            <a:ext cx="7186612" cy="3174"/>
          </a:xfrm>
          <a:prstGeom prst="line">
            <a:avLst/>
          </a:prstGeom>
          <a:noFill/>
          <a:ln w="9525" algn="ctr">
            <a:solidFill>
              <a:schemeClr val="bg2"/>
            </a:solidFill>
            <a:round/>
            <a:headEnd/>
            <a:tailEnd/>
          </a:ln>
          <a:extLst>
            <a:ext uri="{909E8E84-426E-40DD-AFC4-6F175D3DCCD1}">
              <a14:hiddenFill xmlns:a14="http://schemas.microsoft.com/office/drawing/2010/main">
                <a:noFill/>
              </a14:hiddenFill>
            </a:ext>
          </a:extLst>
        </p:spPr>
      </p:cxnSp>
      <p:sp>
        <p:nvSpPr>
          <p:cNvPr id="29" name="Rectangle 12"/>
          <p:cNvSpPr>
            <a:spLocks noChangeArrowheads="1"/>
          </p:cNvSpPr>
          <p:nvPr/>
        </p:nvSpPr>
        <p:spPr bwMode="auto">
          <a:xfrm>
            <a:off x="2222499" y="5189537"/>
            <a:ext cx="1025525" cy="550070"/>
          </a:xfrm>
          <a:prstGeom prst="rect">
            <a:avLst/>
          </a:prstGeom>
          <a:solidFill>
            <a:srgbClr val="00535F">
              <a:alpha val="40000"/>
            </a:srgbClr>
          </a:solidFill>
          <a:ln w="12700">
            <a:noFill/>
            <a:round/>
            <a:headEnd/>
            <a:tailEnd/>
          </a:ln>
          <a:extLst/>
        </p:spPr>
        <p:txBody>
          <a:bodyPr wrap="none" lIns="0" tIns="0" rIns="0" bIns="0" anchor="ctr"/>
          <a:lstStyle/>
          <a:p>
            <a:pPr algn="ctr" defTabSz="914400"/>
            <a:r>
              <a:rPr lang="en-US" altLang="en-US" sz="1000" b="1" dirty="0" smtClean="0">
                <a:solidFill>
                  <a:srgbClr val="FFFFFF"/>
                </a:solidFill>
                <a:cs typeface="Arial" charset="0"/>
              </a:rPr>
              <a:t>Quality PBC</a:t>
            </a:r>
          </a:p>
          <a:p>
            <a:pPr algn="ctr" defTabSz="914400"/>
            <a:endParaRPr lang="en-US" altLang="en-US" sz="1000" b="1" dirty="0">
              <a:solidFill>
                <a:srgbClr val="FFFFFF"/>
              </a:solidFill>
              <a:cs typeface="Arial" charset="0"/>
            </a:endParaRPr>
          </a:p>
        </p:txBody>
      </p:sp>
      <p:sp>
        <p:nvSpPr>
          <p:cNvPr id="28" name="Rectangle 12"/>
          <p:cNvSpPr>
            <a:spLocks noChangeArrowheads="1"/>
          </p:cNvSpPr>
          <p:nvPr/>
        </p:nvSpPr>
        <p:spPr bwMode="auto">
          <a:xfrm>
            <a:off x="3248024" y="4638675"/>
            <a:ext cx="1025526" cy="1101725"/>
          </a:xfrm>
          <a:prstGeom prst="rect">
            <a:avLst/>
          </a:prstGeom>
          <a:solidFill>
            <a:srgbClr val="00535F">
              <a:alpha val="40000"/>
            </a:srgbClr>
          </a:solidFill>
          <a:ln w="12700">
            <a:noFill/>
            <a:round/>
            <a:headEnd/>
            <a:tailEnd/>
          </a:ln>
          <a:extLst/>
        </p:spPr>
        <p:txBody>
          <a:bodyPr wrap="none" lIns="0" tIns="0" rIns="0" bIns="0" anchor="ctr"/>
          <a:lstStyle/>
          <a:p>
            <a:pPr algn="ctr" defTabSz="914400"/>
            <a:r>
              <a:rPr lang="en-US" sz="1000" b="1" dirty="0">
                <a:solidFill>
                  <a:srgbClr val="FFFFFF"/>
                </a:solidFill>
                <a:cs typeface="Arial" charset="0"/>
              </a:rPr>
              <a:t>Cost Efficiency </a:t>
            </a:r>
            <a:endParaRPr lang="en-US" sz="1000" b="1" dirty="0" smtClean="0">
              <a:solidFill>
                <a:srgbClr val="FFFFFF"/>
              </a:solidFill>
              <a:cs typeface="Arial" charset="0"/>
            </a:endParaRPr>
          </a:p>
          <a:p>
            <a:pPr algn="ctr" defTabSz="914400"/>
            <a:r>
              <a:rPr lang="en-US" sz="1000" b="1" dirty="0" smtClean="0">
                <a:solidFill>
                  <a:srgbClr val="FFFFFF"/>
                </a:solidFill>
                <a:cs typeface="Arial" charset="0"/>
              </a:rPr>
              <a:t>/ </a:t>
            </a:r>
            <a:r>
              <a:rPr lang="en-US" sz="1000" b="1" dirty="0">
                <a:solidFill>
                  <a:srgbClr val="FFFFFF"/>
                </a:solidFill>
                <a:cs typeface="Arial" charset="0"/>
              </a:rPr>
              <a:t>Quality PBC</a:t>
            </a:r>
            <a:endParaRPr lang="en-US" altLang="en-US" sz="1000" b="1" dirty="0">
              <a:solidFill>
                <a:srgbClr val="FFFFFF"/>
              </a:solidFill>
              <a:cs typeface="Arial" charset="0"/>
            </a:endParaRPr>
          </a:p>
        </p:txBody>
      </p:sp>
      <p:sp>
        <p:nvSpPr>
          <p:cNvPr id="2" name="TextBox 1"/>
          <p:cNvSpPr txBox="1"/>
          <p:nvPr/>
        </p:nvSpPr>
        <p:spPr>
          <a:xfrm>
            <a:off x="2222500" y="5493386"/>
            <a:ext cx="2428876" cy="246221"/>
          </a:xfrm>
          <a:prstGeom prst="rect">
            <a:avLst/>
          </a:prstGeom>
          <a:noFill/>
          <a:ln>
            <a:noFill/>
          </a:ln>
        </p:spPr>
        <p:txBody>
          <a:bodyPr wrap="square" rtlCol="0">
            <a:spAutoFit/>
          </a:bodyPr>
          <a:lstStyle/>
          <a:p>
            <a:r>
              <a:rPr lang="en-US" sz="1000" b="1" dirty="0" smtClean="0">
                <a:solidFill>
                  <a:schemeClr val="bg1">
                    <a:lumMod val="50000"/>
                  </a:schemeClr>
                </a:solidFill>
              </a:rPr>
              <a:t>Performance Based Contracts</a:t>
            </a:r>
            <a:endParaRPr lang="en-US" sz="1000" b="1" dirty="0">
              <a:solidFill>
                <a:schemeClr val="bg1">
                  <a:lumMod val="50000"/>
                </a:schemeClr>
              </a:solidFill>
            </a:endParaRPr>
          </a:p>
        </p:txBody>
      </p:sp>
      <p:cxnSp>
        <p:nvCxnSpPr>
          <p:cNvPr id="32" name="Straight Connector 31"/>
          <p:cNvCxnSpPr/>
          <p:nvPr/>
        </p:nvCxnSpPr>
        <p:spPr bwMode="auto">
          <a:xfrm>
            <a:off x="2222500" y="5745162"/>
            <a:ext cx="2051051" cy="1"/>
          </a:xfrm>
          <a:prstGeom prst="line">
            <a:avLst/>
          </a:prstGeom>
          <a:solidFill>
            <a:schemeClr val="accent1"/>
          </a:solidFill>
          <a:ln w="9525" cap="flat" cmpd="sng" algn="ctr">
            <a:solidFill>
              <a:schemeClr val="bg2"/>
            </a:solidFill>
            <a:prstDash val="solid"/>
            <a:round/>
            <a:headEnd type="none" w="med" len="med"/>
            <a:tailEnd type="none" w="med" len="med"/>
          </a:ln>
          <a:effectLst/>
        </p:spPr>
      </p:cxnSp>
      <p:cxnSp>
        <p:nvCxnSpPr>
          <p:cNvPr id="34" name="Straight Connector 33"/>
          <p:cNvCxnSpPr/>
          <p:nvPr/>
        </p:nvCxnSpPr>
        <p:spPr bwMode="auto">
          <a:xfrm flipV="1">
            <a:off x="2222499" y="5739607"/>
            <a:ext cx="6134101" cy="10320"/>
          </a:xfrm>
          <a:prstGeom prst="line">
            <a:avLst/>
          </a:prstGeom>
          <a:solidFill>
            <a:schemeClr val="accent1"/>
          </a:solidFill>
          <a:ln w="9525" cap="flat" cmpd="sng" algn="ctr">
            <a:solidFill>
              <a:schemeClr val="bg2"/>
            </a:solidFill>
            <a:prstDash val="solid"/>
            <a:round/>
            <a:headEnd type="none" w="med" len="med"/>
            <a:tailEnd type="none" w="med" len="med"/>
          </a:ln>
          <a:effectLst/>
        </p:spPr>
      </p:cxnSp>
      <p:cxnSp>
        <p:nvCxnSpPr>
          <p:cNvPr id="12" name="Straight Connector 11"/>
          <p:cNvCxnSpPr/>
          <p:nvPr/>
        </p:nvCxnSpPr>
        <p:spPr bwMode="auto">
          <a:xfrm>
            <a:off x="4273550" y="4638675"/>
            <a:ext cx="1" cy="1104900"/>
          </a:xfrm>
          <a:prstGeom prst="line">
            <a:avLst/>
          </a:prstGeom>
          <a:solidFill>
            <a:schemeClr val="accent1"/>
          </a:solidFill>
          <a:ln w="9525" cap="flat" cmpd="sng" algn="ctr">
            <a:solidFill>
              <a:schemeClr val="bg2"/>
            </a:solidFill>
            <a:prstDash val="solid"/>
            <a:round/>
            <a:headEnd type="none" w="med" len="med"/>
            <a:tailEnd type="none" w="med" len="med"/>
          </a:ln>
          <a:effectLst/>
        </p:spPr>
      </p:cxnSp>
    </p:spTree>
    <p:extLst>
      <p:ext uri="{BB962C8B-B14F-4D97-AF65-F5344CB8AC3E}">
        <p14:creationId xmlns:p14="http://schemas.microsoft.com/office/powerpoint/2010/main" val="2166202373"/>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073" y="1899920"/>
            <a:ext cx="7772400" cy="1362075"/>
          </a:xfrm>
        </p:spPr>
        <p:txBody>
          <a:bodyPr/>
          <a:lstStyle/>
          <a:p>
            <a:r>
              <a:rPr lang="en-US" dirty="0" smtClean="0"/>
              <a:t>HEDIS</a:t>
            </a:r>
            <a:r>
              <a:rPr lang="en-US" sz="3200" baseline="30000" dirty="0" smtClean="0"/>
              <a:t>®</a:t>
            </a:r>
            <a:r>
              <a:rPr lang="en-US" dirty="0" smtClean="0"/>
              <a:t>: </a:t>
            </a:r>
            <a:r>
              <a:rPr lang="en-US" dirty="0" smtClean="0"/>
              <a:t/>
            </a:r>
            <a:br>
              <a:rPr lang="en-US" dirty="0" smtClean="0"/>
            </a:br>
            <a:r>
              <a:rPr lang="en-US" dirty="0" smtClean="0"/>
              <a:t/>
            </a:r>
            <a:br>
              <a:rPr lang="en-US" dirty="0" smtClean="0"/>
            </a:br>
            <a:r>
              <a:rPr lang="en-US" b="0" dirty="0" smtClean="0"/>
              <a:t>Resources</a:t>
            </a:r>
            <a:r>
              <a:rPr lang="en-US" b="0" dirty="0" smtClean="0"/>
              <a:t>, coding, improving </a:t>
            </a:r>
            <a:r>
              <a:rPr lang="en-US" b="0" dirty="0" err="1" smtClean="0"/>
              <a:t>vbc</a:t>
            </a:r>
            <a:r>
              <a:rPr lang="en-US" b="0" dirty="0" smtClean="0"/>
              <a:t> outcomes </a:t>
            </a:r>
            <a:endParaRPr lang="en-US" b="0" dirty="0"/>
          </a:p>
        </p:txBody>
      </p:sp>
      <p:sp>
        <p:nvSpPr>
          <p:cNvPr id="4" name="Slide Number Placeholder 3"/>
          <p:cNvSpPr>
            <a:spLocks noGrp="1"/>
          </p:cNvSpPr>
          <p:nvPr>
            <p:ph type="sldNum" sz="quarter" idx="10"/>
          </p:nvPr>
        </p:nvSpPr>
        <p:spPr/>
        <p:txBody>
          <a:bodyPr/>
          <a:lstStyle/>
          <a:p>
            <a:pPr>
              <a:defRPr/>
            </a:pPr>
            <a:fld id="{E8C0BCB8-C8B5-4276-9D78-573325F612BB}" type="slidenum">
              <a:rPr lang="en-US" smtClean="0"/>
              <a:pPr>
                <a:defRPr/>
              </a:pPr>
              <a:t>20</a:t>
            </a:fld>
            <a:endParaRPr lang="en-US"/>
          </a:p>
        </p:txBody>
      </p:sp>
    </p:spTree>
    <p:extLst>
      <p:ext uri="{BB962C8B-B14F-4D97-AF65-F5344CB8AC3E}">
        <p14:creationId xmlns:p14="http://schemas.microsoft.com/office/powerpoint/2010/main" val="2090694909"/>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PATH Program </a:t>
            </a:r>
            <a:endParaRPr lang="en-US" dirty="0"/>
          </a:p>
        </p:txBody>
      </p:sp>
      <p:sp>
        <p:nvSpPr>
          <p:cNvPr id="5" name="Content Placeholder 4"/>
          <p:cNvSpPr>
            <a:spLocks noGrp="1"/>
          </p:cNvSpPr>
          <p:nvPr>
            <p:ph idx="1"/>
          </p:nvPr>
        </p:nvSpPr>
        <p:spPr/>
        <p:txBody>
          <a:bodyPr/>
          <a:lstStyle/>
          <a:p>
            <a:r>
              <a:rPr lang="en-US" dirty="0" smtClean="0"/>
              <a:t>Offers Providers information specific to UHC members who are due or overdue for specific services.</a:t>
            </a:r>
          </a:p>
          <a:p>
            <a:r>
              <a:rPr lang="en-US" dirty="0" smtClean="0"/>
              <a:t>Reference guides provide a better understanding of the specifications for many of the quality management programs and tools that are used to address the open care opportunities</a:t>
            </a:r>
          </a:p>
          <a:p>
            <a:r>
              <a:rPr lang="en-US" dirty="0" smtClean="0"/>
              <a:t>Coding guides offer detailed information on what billing codes to use to capture the screenings completed. </a:t>
            </a:r>
          </a:p>
          <a:p>
            <a:r>
              <a:rPr lang="en-US" dirty="0" smtClean="0"/>
              <a:t>Patient Care Opportunity Report (PCOR)- a monthly report that includes a list of all open care opportunities for members on the provider panel. </a:t>
            </a:r>
          </a:p>
          <a:p>
            <a:r>
              <a:rPr lang="en-US" dirty="0" smtClean="0"/>
              <a:t>All PATH resources meet the National Committee for Quality Assurance (NCQA) quality standards. </a:t>
            </a:r>
          </a:p>
          <a:p>
            <a:r>
              <a:rPr lang="en-US" dirty="0" smtClean="0"/>
              <a:t>To access the PATH guide online visit UHCprovider.com/path</a:t>
            </a:r>
          </a:p>
          <a:p>
            <a:endParaRPr lang="en-US" dirty="0"/>
          </a:p>
        </p:txBody>
      </p:sp>
    </p:spTree>
    <p:extLst>
      <p:ext uri="{BB962C8B-B14F-4D97-AF65-F5344CB8AC3E}">
        <p14:creationId xmlns:p14="http://schemas.microsoft.com/office/powerpoint/2010/main" val="257015131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&amp; Coding Guides</a:t>
            </a:r>
            <a:endParaRPr lang="en-US" dirty="0"/>
          </a:p>
        </p:txBody>
      </p:sp>
      <p:sp>
        <p:nvSpPr>
          <p:cNvPr id="3" name="Content Placeholder 2"/>
          <p:cNvSpPr>
            <a:spLocks noGrp="1"/>
          </p:cNvSpPr>
          <p:nvPr>
            <p:ph idx="1"/>
          </p:nvPr>
        </p:nvSpPr>
        <p:spPr/>
        <p:txBody>
          <a:bodyPr/>
          <a:lstStyle/>
          <a:p>
            <a:r>
              <a:rPr lang="en-US" sz="1800" b="1" i="1" u="sng" dirty="0" smtClean="0"/>
              <a:t>Reference Guides</a:t>
            </a:r>
            <a:r>
              <a:rPr lang="en-US" sz="1800" dirty="0" smtClean="0"/>
              <a:t>:</a:t>
            </a:r>
          </a:p>
          <a:p>
            <a:pPr lvl="1"/>
            <a:r>
              <a:rPr lang="en-US" sz="1800" dirty="0"/>
              <a:t> </a:t>
            </a:r>
            <a:r>
              <a:rPr lang="en-US" sz="1800" dirty="0" smtClean="0"/>
              <a:t>Measure definition including age of eligible population, measurement year, and diagnosis codes</a:t>
            </a:r>
          </a:p>
          <a:p>
            <a:pPr lvl="1"/>
            <a:r>
              <a:rPr lang="en-US" sz="1800" dirty="0" smtClean="0"/>
              <a:t>Also includes medical record documentation tips, best practices for closing care gap, collection method (claims vs. hybrid) and exclusions </a:t>
            </a:r>
          </a:p>
          <a:p>
            <a:pPr marL="457200" lvl="1" indent="0">
              <a:buNone/>
            </a:pPr>
            <a:endParaRPr lang="en-US" sz="1800" dirty="0" smtClean="0"/>
          </a:p>
          <a:p>
            <a:r>
              <a:rPr lang="en-US" sz="1800" b="1" i="1" u="sng" dirty="0" smtClean="0"/>
              <a:t>Coding Guides</a:t>
            </a:r>
            <a:r>
              <a:rPr lang="en-US" sz="1800" dirty="0" smtClean="0"/>
              <a:t>: </a:t>
            </a:r>
          </a:p>
          <a:p>
            <a:pPr lvl="1"/>
            <a:r>
              <a:rPr lang="en-US" sz="1800" dirty="0" smtClean="0"/>
              <a:t>Quick tip reference tools to help with the medical coding of select HEDIS® measures.</a:t>
            </a:r>
          </a:p>
          <a:p>
            <a:pPr lvl="1"/>
            <a:r>
              <a:rPr lang="en-US" sz="1800" dirty="0" smtClean="0"/>
              <a:t>Available for Adult Health, Pediatric Health, and Women’s Health</a:t>
            </a:r>
          </a:p>
          <a:p>
            <a:pPr lvl="1"/>
            <a:r>
              <a:rPr lang="en-US" sz="1800" dirty="0" smtClean="0"/>
              <a:t>Includes the measure description, eligible population, and coding information</a:t>
            </a:r>
          </a:p>
          <a:p>
            <a:endParaRPr lang="en-US" dirty="0"/>
          </a:p>
        </p:txBody>
      </p:sp>
      <p:sp>
        <p:nvSpPr>
          <p:cNvPr id="4" name="Slide Number Placeholder 3"/>
          <p:cNvSpPr>
            <a:spLocks noGrp="1"/>
          </p:cNvSpPr>
          <p:nvPr>
            <p:ph type="sldNum" sz="quarter" idx="10"/>
          </p:nvPr>
        </p:nvSpPr>
        <p:spPr/>
        <p:txBody>
          <a:bodyPr/>
          <a:lstStyle/>
          <a:p>
            <a:pPr>
              <a:defRPr/>
            </a:pPr>
            <a:fld id="{65AD17E4-65D4-4F39-84AF-9778C78991AA}" type="slidenum">
              <a:rPr lang="en-US" smtClean="0"/>
              <a:pPr>
                <a:defRPr/>
              </a:pPr>
              <a:t>22</a:t>
            </a:fld>
            <a:endParaRPr lang="en-US"/>
          </a:p>
        </p:txBody>
      </p:sp>
      <p:sp>
        <p:nvSpPr>
          <p:cNvPr id="5" name="Footer Placeholder 4"/>
          <p:cNvSpPr>
            <a:spLocks noGrp="1"/>
          </p:cNvSpPr>
          <p:nvPr>
            <p:ph type="ftr" sz="quarter" idx="11"/>
          </p:nvPr>
        </p:nvSpPr>
        <p:spPr/>
        <p:txBody>
          <a:bodyPr/>
          <a:lstStyle/>
          <a:p>
            <a:pPr>
              <a:defRPr/>
            </a:pPr>
            <a:r>
              <a:rPr lang="en-US" smtClean="0"/>
              <a:t>Proprietary Information of UnitedHealth Group.  Do not distribute or reproduce without express permission of UnitedHealth Group.</a:t>
            </a:r>
            <a:endParaRPr lang="en-US" dirty="0"/>
          </a:p>
        </p:txBody>
      </p:sp>
    </p:spTree>
    <p:extLst>
      <p:ext uri="{BB962C8B-B14F-4D97-AF65-F5344CB8AC3E}">
        <p14:creationId xmlns:p14="http://schemas.microsoft.com/office/powerpoint/2010/main" val="405959135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 Coding Guide </a:t>
            </a:r>
            <a:endParaRPr lang="en-US" dirty="0"/>
          </a:p>
        </p:txBody>
      </p:sp>
      <p:sp>
        <p:nvSpPr>
          <p:cNvPr id="4" name="Slide Number Placeholder 3"/>
          <p:cNvSpPr>
            <a:spLocks noGrp="1"/>
          </p:cNvSpPr>
          <p:nvPr>
            <p:ph type="sldNum" sz="quarter" idx="10"/>
          </p:nvPr>
        </p:nvSpPr>
        <p:spPr/>
        <p:txBody>
          <a:bodyPr/>
          <a:lstStyle/>
          <a:p>
            <a:pPr>
              <a:defRPr/>
            </a:pPr>
            <a:fld id="{65AD17E4-65D4-4F39-84AF-9778C78991AA}" type="slidenum">
              <a:rPr lang="en-US" smtClean="0"/>
              <a:pPr>
                <a:defRPr/>
              </a:pPr>
              <a:t>23</a:t>
            </a:fld>
            <a:endParaRPr lang="en-US"/>
          </a:p>
        </p:txBody>
      </p:sp>
      <p:sp>
        <p:nvSpPr>
          <p:cNvPr id="5" name="Footer Placeholder 4"/>
          <p:cNvSpPr>
            <a:spLocks noGrp="1"/>
          </p:cNvSpPr>
          <p:nvPr>
            <p:ph type="ftr" sz="quarter" idx="11"/>
          </p:nvPr>
        </p:nvSpPr>
        <p:spPr/>
        <p:txBody>
          <a:bodyPr/>
          <a:lstStyle/>
          <a:p>
            <a:pPr>
              <a:defRPr/>
            </a:pPr>
            <a:r>
              <a:rPr lang="en-US" smtClean="0"/>
              <a:t>Proprietary Information of UnitedHealth Group.  Do not distribute or reproduce without express permission of UnitedHealth Group.</a:t>
            </a:r>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7400" y="1153054"/>
            <a:ext cx="7805481" cy="4934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90600" y="6087308"/>
            <a:ext cx="7467600" cy="338554"/>
          </a:xfrm>
          <a:prstGeom prst="rect">
            <a:avLst/>
          </a:prstGeom>
          <a:noFill/>
        </p:spPr>
        <p:txBody>
          <a:bodyPr wrap="square" rtlCol="0">
            <a:spAutoFit/>
          </a:bodyPr>
          <a:lstStyle/>
          <a:p>
            <a:pPr algn="ctr"/>
            <a:r>
              <a:rPr lang="en-US" sz="1600" dirty="0">
                <a:hlinkClick r:id="rId3"/>
              </a:rPr>
              <a:t>https://</a:t>
            </a:r>
            <a:r>
              <a:rPr lang="en-US" sz="1600" dirty="0" err="1" smtClean="0">
                <a:hlinkClick r:id="rId3"/>
              </a:rPr>
              <a:t>www.uhcprovider.com</a:t>
            </a:r>
            <a:r>
              <a:rPr lang="en-US" sz="1600" dirty="0" smtClean="0">
                <a:hlinkClick r:id="rId3"/>
              </a:rPr>
              <a:t>/</a:t>
            </a:r>
            <a:r>
              <a:rPr lang="en-US" sz="1600" dirty="0" err="1" smtClean="0">
                <a:hlinkClick r:id="rId3"/>
              </a:rPr>
              <a:t>en</a:t>
            </a:r>
            <a:r>
              <a:rPr lang="en-US" sz="1600" dirty="0" smtClean="0">
                <a:hlinkClick r:id="rId3"/>
              </a:rPr>
              <a:t>/reports-quality-programs/path-</a:t>
            </a:r>
            <a:r>
              <a:rPr lang="en-US" sz="1600" dirty="0" err="1" smtClean="0">
                <a:hlinkClick r:id="rId3"/>
              </a:rPr>
              <a:t>program.html</a:t>
            </a:r>
            <a:endParaRPr lang="en-US" sz="1600" dirty="0"/>
          </a:p>
        </p:txBody>
      </p:sp>
    </p:spTree>
    <p:extLst>
      <p:ext uri="{BB962C8B-B14F-4D97-AF65-F5344CB8AC3E}">
        <p14:creationId xmlns:p14="http://schemas.microsoft.com/office/powerpoint/2010/main" val="298235031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Performance </a:t>
            </a:r>
            <a:endParaRPr lang="en-US" dirty="0"/>
          </a:p>
        </p:txBody>
      </p:sp>
      <p:sp>
        <p:nvSpPr>
          <p:cNvPr id="3" name="Content Placeholder 2"/>
          <p:cNvSpPr>
            <a:spLocks noGrp="1"/>
          </p:cNvSpPr>
          <p:nvPr>
            <p:ph idx="1"/>
          </p:nvPr>
        </p:nvSpPr>
        <p:spPr/>
        <p:txBody>
          <a:bodyPr/>
          <a:lstStyle/>
          <a:p>
            <a:r>
              <a:rPr lang="en-US" sz="1800" dirty="0" smtClean="0"/>
              <a:t>Patient Care Opportunity Report (PCOR) helps you quickly identify members with open gaps in care. Contains 4 reports: </a:t>
            </a:r>
          </a:p>
          <a:p>
            <a:pPr lvl="1"/>
            <a:r>
              <a:rPr lang="en-US" sz="1800" dirty="0"/>
              <a:t>g</a:t>
            </a:r>
            <a:r>
              <a:rPr lang="en-US" sz="1800" dirty="0" smtClean="0"/>
              <a:t>roup level summary report</a:t>
            </a:r>
          </a:p>
          <a:p>
            <a:pPr lvl="1"/>
            <a:r>
              <a:rPr lang="en-US" sz="1800" dirty="0"/>
              <a:t>C</a:t>
            </a:r>
            <a:r>
              <a:rPr lang="en-US" sz="1800" dirty="0" smtClean="0"/>
              <a:t>P-PCPI summary report </a:t>
            </a:r>
          </a:p>
          <a:p>
            <a:pPr lvl="1"/>
            <a:r>
              <a:rPr lang="en-US" sz="1800" dirty="0"/>
              <a:t>p</a:t>
            </a:r>
            <a:r>
              <a:rPr lang="en-US" sz="1800" dirty="0" smtClean="0"/>
              <a:t>hysician level summary report</a:t>
            </a:r>
          </a:p>
          <a:p>
            <a:pPr lvl="1"/>
            <a:r>
              <a:rPr lang="en-US" sz="1800" dirty="0"/>
              <a:t>m</a:t>
            </a:r>
            <a:r>
              <a:rPr lang="en-US" sz="1800" dirty="0" smtClean="0"/>
              <a:t>ember adherence report</a:t>
            </a:r>
          </a:p>
          <a:p>
            <a:r>
              <a:rPr lang="en-US" sz="1800" dirty="0" smtClean="0"/>
              <a:t>How to access PCOR? </a:t>
            </a:r>
          </a:p>
          <a:p>
            <a:pPr lvl="1"/>
            <a:r>
              <a:rPr lang="en-US" sz="1800" dirty="0" smtClean="0"/>
              <a:t>UHCprovider.com/</a:t>
            </a:r>
            <a:r>
              <a:rPr lang="en-US" sz="1800" dirty="0" err="1" smtClean="0"/>
              <a:t>pcor</a:t>
            </a:r>
            <a:endParaRPr lang="en-US" sz="1800" dirty="0" smtClean="0"/>
          </a:p>
          <a:p>
            <a:pPr lvl="1"/>
            <a:r>
              <a:rPr lang="en-US" sz="1800" dirty="0" smtClean="0"/>
              <a:t>Reports</a:t>
            </a:r>
          </a:p>
          <a:p>
            <a:pPr lvl="1"/>
            <a:r>
              <a:rPr lang="en-US" sz="1800" dirty="0" smtClean="0"/>
              <a:t>physician performance and reporting</a:t>
            </a:r>
          </a:p>
          <a:p>
            <a:pPr lvl="1"/>
            <a:r>
              <a:rPr lang="en-US" sz="1800" dirty="0" smtClean="0"/>
              <a:t>open my reports</a:t>
            </a:r>
          </a:p>
          <a:p>
            <a:r>
              <a:rPr lang="en-US" sz="1800" dirty="0" smtClean="0"/>
              <a:t>Need additional assistance: Health Care Measurement Resource Center at 866-270-5588</a:t>
            </a:r>
          </a:p>
        </p:txBody>
      </p:sp>
      <p:sp>
        <p:nvSpPr>
          <p:cNvPr id="4" name="Slide Number Placeholder 3"/>
          <p:cNvSpPr>
            <a:spLocks noGrp="1"/>
          </p:cNvSpPr>
          <p:nvPr>
            <p:ph type="sldNum" sz="quarter" idx="10"/>
          </p:nvPr>
        </p:nvSpPr>
        <p:spPr/>
        <p:txBody>
          <a:bodyPr/>
          <a:lstStyle/>
          <a:p>
            <a:pPr>
              <a:defRPr/>
            </a:pPr>
            <a:fld id="{65AD17E4-65D4-4F39-84AF-9778C78991AA}" type="slidenum">
              <a:rPr lang="en-US" smtClean="0"/>
              <a:pPr>
                <a:defRPr/>
              </a:pPr>
              <a:t>24</a:t>
            </a:fld>
            <a:endParaRPr lang="en-US"/>
          </a:p>
        </p:txBody>
      </p:sp>
      <p:sp>
        <p:nvSpPr>
          <p:cNvPr id="5" name="Footer Placeholder 4"/>
          <p:cNvSpPr>
            <a:spLocks noGrp="1"/>
          </p:cNvSpPr>
          <p:nvPr>
            <p:ph type="ftr" sz="quarter" idx="11"/>
          </p:nvPr>
        </p:nvSpPr>
        <p:spPr/>
        <p:txBody>
          <a:bodyPr/>
          <a:lstStyle/>
          <a:p>
            <a:pPr>
              <a:defRPr/>
            </a:pPr>
            <a:r>
              <a:rPr lang="en-US" smtClean="0"/>
              <a:t>Proprietary Information of UnitedHealth Group.  Do not distribute or reproduce without express permission of UnitedHealth Group.</a:t>
            </a:r>
            <a:endParaRPr lang="en-US" dirty="0"/>
          </a:p>
        </p:txBody>
      </p:sp>
    </p:spTree>
    <p:extLst>
      <p:ext uri="{BB962C8B-B14F-4D97-AF65-F5344CB8AC3E}">
        <p14:creationId xmlns:p14="http://schemas.microsoft.com/office/powerpoint/2010/main" val="203745927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34950"/>
            <a:ext cx="6797040" cy="776288"/>
          </a:xfrm>
        </p:spPr>
        <p:txBody>
          <a:bodyPr/>
          <a:lstStyle/>
          <a:p>
            <a:r>
              <a:rPr lang="en-US" dirty="0" smtClean="0"/>
              <a:t>Best Practices for </a:t>
            </a:r>
            <a:br>
              <a:rPr lang="en-US" dirty="0" smtClean="0"/>
            </a:br>
            <a:r>
              <a:rPr lang="en-US" dirty="0" smtClean="0"/>
              <a:t>Top Missed Opportunities </a:t>
            </a:r>
            <a:endParaRPr lang="en-US" dirty="0"/>
          </a:p>
        </p:txBody>
      </p:sp>
      <p:sp>
        <p:nvSpPr>
          <p:cNvPr id="3" name="Content Placeholder 2"/>
          <p:cNvSpPr>
            <a:spLocks noGrp="1"/>
          </p:cNvSpPr>
          <p:nvPr>
            <p:ph idx="1"/>
          </p:nvPr>
        </p:nvSpPr>
        <p:spPr>
          <a:xfrm>
            <a:off x="792480" y="1162050"/>
            <a:ext cx="7635875" cy="4525963"/>
          </a:xfrm>
        </p:spPr>
        <p:txBody>
          <a:bodyPr/>
          <a:lstStyle/>
          <a:p>
            <a:r>
              <a:rPr lang="en-US" sz="1600" dirty="0" smtClean="0"/>
              <a:t>Weight assessment and counseling for nutrition and physical activity for children/adolescents</a:t>
            </a:r>
          </a:p>
          <a:p>
            <a:pPr lvl="1"/>
            <a:r>
              <a:rPr lang="en-US" sz="1600" dirty="0"/>
              <a:t>Including a checklist in a member’s medical record is a good way to make sure that all components of this </a:t>
            </a:r>
            <a:r>
              <a:rPr lang="en-US" sz="1600" dirty="0" smtClean="0"/>
              <a:t>measure are </a:t>
            </a:r>
            <a:r>
              <a:rPr lang="en-US" sz="1600" dirty="0"/>
              <a:t>completed. For </a:t>
            </a:r>
            <a:r>
              <a:rPr lang="en-US" sz="1600" dirty="0" smtClean="0"/>
              <a:t>example:</a:t>
            </a:r>
          </a:p>
          <a:p>
            <a:pPr lvl="2"/>
            <a:r>
              <a:rPr lang="en-US" sz="1600" dirty="0" smtClean="0"/>
              <a:t>A </a:t>
            </a:r>
            <a:r>
              <a:rPr lang="en-US" sz="1600" dirty="0"/>
              <a:t>notation of “well nourished” or a reference to a member’s “appetite” will </a:t>
            </a:r>
            <a:r>
              <a:rPr lang="en-US" sz="1600" b="1" dirty="0"/>
              <a:t>not </a:t>
            </a:r>
            <a:r>
              <a:rPr lang="en-US" sz="1600" dirty="0"/>
              <a:t>meet compliance for </a:t>
            </a:r>
            <a:r>
              <a:rPr lang="en-US" sz="1600" dirty="0" smtClean="0"/>
              <a:t>nutritional counseling</a:t>
            </a:r>
            <a:r>
              <a:rPr lang="en-US" sz="1600" dirty="0"/>
              <a:t>. However, a checklist indicating that “nutrition was addressed” </a:t>
            </a:r>
            <a:r>
              <a:rPr lang="en-US" sz="1600" dirty="0" smtClean="0"/>
              <a:t>will. A </a:t>
            </a:r>
            <a:r>
              <a:rPr lang="en-US" sz="1600" dirty="0"/>
              <a:t>notation of “cleared for gym class” or “health education” will </a:t>
            </a:r>
            <a:r>
              <a:rPr lang="en-US" sz="1600" b="1" dirty="0"/>
              <a:t>not </a:t>
            </a:r>
            <a:r>
              <a:rPr lang="en-US" sz="1600" dirty="0"/>
              <a:t>meet compliance for physical </a:t>
            </a:r>
            <a:r>
              <a:rPr lang="en-US" sz="1600" dirty="0" smtClean="0"/>
              <a:t>activity counseling</a:t>
            </a:r>
            <a:r>
              <a:rPr lang="en-US" sz="1600" dirty="0"/>
              <a:t>. However, a checklist indicating “physical activity was addressed” or evidence of a </a:t>
            </a:r>
            <a:r>
              <a:rPr lang="en-US" sz="1600" dirty="0" smtClean="0"/>
              <a:t>sports physical </a:t>
            </a:r>
            <a:r>
              <a:rPr lang="en-US" sz="1600" dirty="0"/>
              <a:t>will.</a:t>
            </a:r>
            <a:endParaRPr lang="en-US" sz="1600" dirty="0" smtClean="0"/>
          </a:p>
          <a:p>
            <a:r>
              <a:rPr lang="en-US" sz="1600" dirty="0" smtClean="0"/>
              <a:t>Controlling </a:t>
            </a:r>
            <a:r>
              <a:rPr lang="en-US" sz="1600" dirty="0"/>
              <a:t>Blood </a:t>
            </a:r>
            <a:r>
              <a:rPr lang="en-US" sz="1600" dirty="0" smtClean="0"/>
              <a:t>Pressure</a:t>
            </a:r>
          </a:p>
          <a:p>
            <a:pPr lvl="1"/>
            <a:r>
              <a:rPr lang="en-US" sz="1600" dirty="0" smtClean="0"/>
              <a:t>It’s </a:t>
            </a:r>
            <a:r>
              <a:rPr lang="en-US" sz="1600" dirty="0"/>
              <a:t>essential that the hypertension diagnosis date and BP reading be on different dates of service. </a:t>
            </a:r>
            <a:r>
              <a:rPr lang="en-US" sz="1600" dirty="0" smtClean="0"/>
              <a:t> A </a:t>
            </a:r>
            <a:r>
              <a:rPr lang="en-US" sz="1600" dirty="0"/>
              <a:t>member will not be compliant without both pieces of medical documentation and a BP reading </a:t>
            </a:r>
            <a:r>
              <a:rPr lang="en-US" sz="1600" dirty="0" smtClean="0"/>
              <a:t>within the </a:t>
            </a:r>
            <a:r>
              <a:rPr lang="en-US" sz="1600" dirty="0"/>
              <a:t>recommended thresholds</a:t>
            </a:r>
            <a:r>
              <a:rPr lang="en-US" sz="2400" dirty="0"/>
              <a:t>.</a:t>
            </a:r>
            <a:endParaRPr lang="en-US" sz="2400" dirty="0" smtClean="0"/>
          </a:p>
          <a:p>
            <a:r>
              <a:rPr lang="en-US" sz="1600" dirty="0"/>
              <a:t>Postpartum </a:t>
            </a:r>
            <a:r>
              <a:rPr lang="en-US" sz="1600" dirty="0" smtClean="0"/>
              <a:t>Care: </a:t>
            </a:r>
          </a:p>
          <a:p>
            <a:pPr lvl="1"/>
            <a:r>
              <a:rPr lang="en-US" sz="1600" dirty="0" smtClean="0"/>
              <a:t>Postpartum </a:t>
            </a:r>
            <a:r>
              <a:rPr lang="en-US" sz="1600" dirty="0"/>
              <a:t>visit must take place </a:t>
            </a:r>
            <a:r>
              <a:rPr lang="en-US" sz="1600" dirty="0" smtClean="0"/>
              <a:t>between 21-56 </a:t>
            </a:r>
            <a:r>
              <a:rPr lang="en-US" sz="1600" dirty="0"/>
              <a:t>days after </a:t>
            </a:r>
            <a:r>
              <a:rPr lang="en-US" sz="1600" dirty="0" smtClean="0"/>
              <a:t>delivery.</a:t>
            </a:r>
          </a:p>
          <a:p>
            <a:pPr lvl="1"/>
            <a:r>
              <a:rPr lang="en-US" sz="1600" dirty="0"/>
              <a:t>For women who’ve had a C-section, an </a:t>
            </a:r>
            <a:r>
              <a:rPr lang="en-US" sz="1600" dirty="0" smtClean="0"/>
              <a:t>incision check </a:t>
            </a:r>
            <a:r>
              <a:rPr lang="en-US" sz="1600" dirty="0"/>
              <a:t>two weeks after delivery will </a:t>
            </a:r>
            <a:r>
              <a:rPr lang="en-US" sz="1600" dirty="0" smtClean="0"/>
              <a:t>not meet </a:t>
            </a:r>
            <a:r>
              <a:rPr lang="en-US" sz="1600" dirty="0"/>
              <a:t>compliance.</a:t>
            </a:r>
            <a:endParaRPr lang="en-US" sz="1600" dirty="0" smtClean="0"/>
          </a:p>
          <a:p>
            <a:endParaRPr lang="en-US" sz="1600" dirty="0"/>
          </a:p>
        </p:txBody>
      </p:sp>
      <p:sp>
        <p:nvSpPr>
          <p:cNvPr id="4" name="Slide Number Placeholder 3"/>
          <p:cNvSpPr>
            <a:spLocks noGrp="1"/>
          </p:cNvSpPr>
          <p:nvPr>
            <p:ph type="sldNum" sz="quarter" idx="10"/>
          </p:nvPr>
        </p:nvSpPr>
        <p:spPr/>
        <p:txBody>
          <a:bodyPr/>
          <a:lstStyle/>
          <a:p>
            <a:pPr>
              <a:defRPr/>
            </a:pPr>
            <a:fld id="{65AD17E4-65D4-4F39-84AF-9778C78991AA}" type="slidenum">
              <a:rPr lang="en-US" smtClean="0"/>
              <a:pPr>
                <a:defRPr/>
              </a:pPr>
              <a:t>25</a:t>
            </a:fld>
            <a:endParaRPr lang="en-US"/>
          </a:p>
        </p:txBody>
      </p:sp>
      <p:sp>
        <p:nvSpPr>
          <p:cNvPr id="5" name="Footer Placeholder 4"/>
          <p:cNvSpPr>
            <a:spLocks noGrp="1"/>
          </p:cNvSpPr>
          <p:nvPr>
            <p:ph type="ftr" sz="quarter" idx="11"/>
          </p:nvPr>
        </p:nvSpPr>
        <p:spPr/>
        <p:txBody>
          <a:bodyPr/>
          <a:lstStyle/>
          <a:p>
            <a:pPr>
              <a:defRPr/>
            </a:pPr>
            <a:r>
              <a:rPr lang="en-US" dirty="0" smtClean="0"/>
              <a:t>Proprietary Information of UnitedHealth Group.  Do not distribute or reproduce without express permission of UnitedHealth Group.</a:t>
            </a:r>
            <a:endParaRPr lang="en-US" dirty="0"/>
          </a:p>
        </p:txBody>
      </p:sp>
    </p:spTree>
    <p:extLst>
      <p:ext uri="{BB962C8B-B14F-4D97-AF65-F5344CB8AC3E}">
        <p14:creationId xmlns:p14="http://schemas.microsoft.com/office/powerpoint/2010/main" val="53731566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8450"/>
            <a:ext cx="5483225" cy="776288"/>
          </a:xfrm>
        </p:spPr>
        <p:txBody>
          <a:bodyPr/>
          <a:lstStyle/>
          <a:p>
            <a:r>
              <a:rPr lang="en-US" dirty="0" smtClean="0"/>
              <a:t>Why Enter Into a </a:t>
            </a:r>
            <a:r>
              <a:rPr lang="en-US" dirty="0" err="1" smtClean="0"/>
              <a:t>VBC</a:t>
            </a:r>
            <a:r>
              <a:rPr lang="en-US" dirty="0" smtClean="0"/>
              <a:t> or Incentive Plan?</a:t>
            </a:r>
            <a:endParaRPr lang="en-US" dirty="0"/>
          </a:p>
        </p:txBody>
      </p:sp>
      <p:sp>
        <p:nvSpPr>
          <p:cNvPr id="3" name="Slide Number Placeholder 2"/>
          <p:cNvSpPr>
            <a:spLocks noGrp="1"/>
          </p:cNvSpPr>
          <p:nvPr>
            <p:ph type="sldNum" sz="quarter" idx="10"/>
          </p:nvPr>
        </p:nvSpPr>
        <p:spPr/>
        <p:txBody>
          <a:bodyPr/>
          <a:lstStyle/>
          <a:p>
            <a:pPr>
              <a:defRPr/>
            </a:pPr>
            <a:fld id="{AF38D579-37B0-4E4F-B05E-E6BEEF85D0A4}" type="slidenum">
              <a:rPr lang="en-US" smtClean="0"/>
              <a:pPr>
                <a:defRPr/>
              </a:pPr>
              <a:t>26</a:t>
            </a:fld>
            <a:endParaRPr lang="en-US"/>
          </a:p>
        </p:txBody>
      </p:sp>
      <p:sp>
        <p:nvSpPr>
          <p:cNvPr id="4" name="Footer Placeholder 3"/>
          <p:cNvSpPr>
            <a:spLocks noGrp="1"/>
          </p:cNvSpPr>
          <p:nvPr>
            <p:ph type="ftr" sz="quarter" idx="11"/>
          </p:nvPr>
        </p:nvSpPr>
        <p:spPr/>
        <p:txBody>
          <a:bodyPr/>
          <a:lstStyle/>
          <a:p>
            <a:pPr>
              <a:defRPr/>
            </a:pPr>
            <a:r>
              <a:rPr lang="en-US" smtClean="0"/>
              <a:t>Proprietary Information of UnitedHealth Group.  Do not distribute or reproduce without express permission of UnitedHealth Group.</a:t>
            </a:r>
            <a:endParaRPr lang="en-US" dirty="0"/>
          </a:p>
        </p:txBody>
      </p:sp>
      <p:sp>
        <p:nvSpPr>
          <p:cNvPr id="5" name="TextBox 4"/>
          <p:cNvSpPr txBox="1"/>
          <p:nvPr/>
        </p:nvSpPr>
        <p:spPr>
          <a:xfrm>
            <a:off x="812800" y="1270000"/>
            <a:ext cx="7645400" cy="5262979"/>
          </a:xfrm>
          <a:prstGeom prst="rect">
            <a:avLst/>
          </a:prstGeom>
          <a:noFill/>
        </p:spPr>
        <p:txBody>
          <a:bodyPr wrap="square" rtlCol="0">
            <a:spAutoFit/>
          </a:bodyPr>
          <a:lstStyle/>
          <a:p>
            <a:pPr marL="457200" indent="-457200">
              <a:buFont typeface="Arial" panose="020B0604020202020204" pitchFamily="34" charset="0"/>
              <a:buChar char="•"/>
            </a:pPr>
            <a:r>
              <a:rPr lang="en-US" sz="2800" b="1" dirty="0">
                <a:solidFill>
                  <a:srgbClr val="005293"/>
                </a:solidFill>
                <a:latin typeface="+mj-lt"/>
                <a:ea typeface="+mj-ea"/>
                <a:cs typeface="+mj-cs"/>
              </a:rPr>
              <a:t>Improve </a:t>
            </a:r>
            <a:r>
              <a:rPr lang="en-US" sz="2800" b="1" dirty="0" smtClean="0">
                <a:solidFill>
                  <a:srgbClr val="005293"/>
                </a:solidFill>
                <a:latin typeface="+mj-lt"/>
                <a:ea typeface="+mj-ea"/>
                <a:cs typeface="+mj-cs"/>
              </a:rPr>
              <a:t>quality</a:t>
            </a:r>
            <a:endParaRPr lang="en-US" sz="2800" b="1" dirty="0">
              <a:solidFill>
                <a:srgbClr val="005293"/>
              </a:solidFill>
              <a:latin typeface="+mj-lt"/>
              <a:ea typeface="+mj-ea"/>
              <a:cs typeface="+mj-cs"/>
            </a:endParaRPr>
          </a:p>
          <a:p>
            <a:pPr marL="457200" indent="-457200">
              <a:buFont typeface="Arial" panose="020B0604020202020204" pitchFamily="34" charset="0"/>
              <a:buChar char="•"/>
            </a:pPr>
            <a:r>
              <a:rPr lang="en-US" sz="2800" b="1" dirty="0">
                <a:solidFill>
                  <a:srgbClr val="005293"/>
                </a:solidFill>
                <a:latin typeface="+mj-lt"/>
                <a:ea typeface="+mj-ea"/>
                <a:cs typeface="+mj-cs"/>
              </a:rPr>
              <a:t>Leverage your </a:t>
            </a:r>
            <a:r>
              <a:rPr lang="en-US" sz="2800" b="1" dirty="0" smtClean="0">
                <a:solidFill>
                  <a:srgbClr val="005293"/>
                </a:solidFill>
                <a:latin typeface="+mj-lt"/>
                <a:ea typeface="+mj-ea"/>
                <a:cs typeface="+mj-cs"/>
              </a:rPr>
              <a:t>value</a:t>
            </a:r>
          </a:p>
          <a:p>
            <a:pPr marL="914400" lvl="1" indent="-457200">
              <a:buFont typeface="Arial" panose="020B0604020202020204" pitchFamily="34" charset="0"/>
              <a:buChar char="•"/>
            </a:pPr>
            <a:r>
              <a:rPr lang="en-US" sz="2800" dirty="0" smtClean="0">
                <a:solidFill>
                  <a:srgbClr val="005293"/>
                </a:solidFill>
                <a:latin typeface="+mj-lt"/>
                <a:ea typeface="+mj-ea"/>
                <a:cs typeface="+mj-cs"/>
              </a:rPr>
              <a:t>Clinical value</a:t>
            </a:r>
          </a:p>
          <a:p>
            <a:pPr marL="914400" lvl="1" indent="-457200">
              <a:buFont typeface="Arial" panose="020B0604020202020204" pitchFamily="34" charset="0"/>
              <a:buChar char="•"/>
            </a:pPr>
            <a:r>
              <a:rPr lang="en-US" sz="2800" dirty="0" smtClean="0">
                <a:solidFill>
                  <a:srgbClr val="005293"/>
                </a:solidFill>
                <a:latin typeface="+mj-lt"/>
                <a:ea typeface="+mj-ea"/>
                <a:cs typeface="+mj-cs"/>
              </a:rPr>
              <a:t>Geographic value</a:t>
            </a:r>
            <a:endParaRPr lang="en-US" sz="2800" dirty="0">
              <a:solidFill>
                <a:srgbClr val="005293"/>
              </a:solidFill>
              <a:latin typeface="+mj-lt"/>
              <a:ea typeface="+mj-ea"/>
              <a:cs typeface="+mj-cs"/>
            </a:endParaRPr>
          </a:p>
          <a:p>
            <a:pPr marL="457200" indent="-457200">
              <a:buFont typeface="Arial" panose="020B0604020202020204" pitchFamily="34" charset="0"/>
              <a:buChar char="•"/>
            </a:pPr>
            <a:r>
              <a:rPr lang="en-US" sz="2800" b="1" dirty="0" smtClean="0">
                <a:solidFill>
                  <a:srgbClr val="005293"/>
                </a:solidFill>
                <a:latin typeface="+mj-lt"/>
                <a:ea typeface="+mj-ea"/>
                <a:cs typeface="+mj-cs"/>
              </a:rPr>
              <a:t>Data sharing</a:t>
            </a:r>
          </a:p>
          <a:p>
            <a:pPr marL="914400" lvl="1" indent="-457200">
              <a:buFont typeface="Arial" panose="020B0604020202020204" pitchFamily="34" charset="0"/>
              <a:buChar char="•"/>
            </a:pPr>
            <a:r>
              <a:rPr lang="en-US" sz="2800" dirty="0" smtClean="0">
                <a:solidFill>
                  <a:srgbClr val="005293"/>
                </a:solidFill>
                <a:latin typeface="+mj-lt"/>
                <a:ea typeface="+mj-ea"/>
                <a:cs typeface="+mj-cs"/>
              </a:rPr>
              <a:t>Clinical</a:t>
            </a:r>
          </a:p>
          <a:p>
            <a:pPr marL="914400" lvl="1" indent="-457200">
              <a:buFont typeface="Arial" panose="020B0604020202020204" pitchFamily="34" charset="0"/>
              <a:buChar char="•"/>
            </a:pPr>
            <a:r>
              <a:rPr lang="en-US" sz="2800" dirty="0" smtClean="0">
                <a:solidFill>
                  <a:srgbClr val="005293"/>
                </a:solidFill>
                <a:latin typeface="+mj-lt"/>
                <a:ea typeface="+mj-ea"/>
                <a:cs typeface="+mj-cs"/>
              </a:rPr>
              <a:t>Provider performance</a:t>
            </a:r>
          </a:p>
          <a:p>
            <a:pPr marL="914400" lvl="1" indent="-457200">
              <a:buFont typeface="Arial" panose="020B0604020202020204" pitchFamily="34" charset="0"/>
              <a:buChar char="•"/>
            </a:pPr>
            <a:r>
              <a:rPr lang="en-US" sz="2800" dirty="0" smtClean="0">
                <a:solidFill>
                  <a:srgbClr val="005293"/>
                </a:solidFill>
                <a:latin typeface="+mj-lt"/>
                <a:ea typeface="+mj-ea"/>
                <a:cs typeface="+mj-cs"/>
              </a:rPr>
              <a:t>Referral patterns</a:t>
            </a:r>
          </a:p>
          <a:p>
            <a:pPr marL="914400" lvl="1" indent="-457200">
              <a:buFont typeface="Arial" panose="020B0604020202020204" pitchFamily="34" charset="0"/>
              <a:buChar char="•"/>
            </a:pPr>
            <a:r>
              <a:rPr lang="en-US" sz="2800" dirty="0" smtClean="0">
                <a:solidFill>
                  <a:srgbClr val="005293"/>
                </a:solidFill>
                <a:latin typeface="+mj-lt"/>
                <a:ea typeface="+mj-ea"/>
                <a:cs typeface="+mj-cs"/>
              </a:rPr>
              <a:t>Prescription utilization</a:t>
            </a:r>
          </a:p>
          <a:p>
            <a:pPr marL="914400" lvl="1" indent="-457200">
              <a:buFont typeface="Arial" panose="020B0604020202020204" pitchFamily="34" charset="0"/>
              <a:buChar char="•"/>
            </a:pPr>
            <a:r>
              <a:rPr lang="en-US" sz="2800" dirty="0" smtClean="0">
                <a:solidFill>
                  <a:srgbClr val="005293"/>
                </a:solidFill>
                <a:latin typeface="+mj-lt"/>
                <a:ea typeface="+mj-ea"/>
                <a:cs typeface="+mj-cs"/>
              </a:rPr>
              <a:t>Sites of services/Levels of care</a:t>
            </a:r>
          </a:p>
          <a:p>
            <a:pPr marL="457200" indent="-457200">
              <a:buFont typeface="Arial" panose="020B0604020202020204" pitchFamily="34" charset="0"/>
              <a:buChar char="•"/>
            </a:pPr>
            <a:r>
              <a:rPr lang="en-US" sz="2800" b="1" dirty="0" smtClean="0">
                <a:solidFill>
                  <a:srgbClr val="005293"/>
                </a:solidFill>
                <a:latin typeface="+mj-lt"/>
                <a:ea typeface="+mj-ea"/>
                <a:cs typeface="+mj-cs"/>
              </a:rPr>
              <a:t>Engage Providers</a:t>
            </a:r>
          </a:p>
          <a:p>
            <a:pPr marL="914400" lvl="1" indent="-457200">
              <a:buFont typeface="Arial" panose="020B0604020202020204" pitchFamily="34" charset="0"/>
              <a:buChar char="•"/>
            </a:pPr>
            <a:endParaRPr lang="en-US" sz="2800" b="1" dirty="0">
              <a:solidFill>
                <a:srgbClr val="005293"/>
              </a:solidFill>
              <a:latin typeface="+mj-lt"/>
              <a:ea typeface="+mj-ea"/>
              <a:cs typeface="+mj-cs"/>
            </a:endParaRPr>
          </a:p>
        </p:txBody>
      </p:sp>
    </p:spTree>
    <p:extLst>
      <p:ext uri="{BB962C8B-B14F-4D97-AF65-F5344CB8AC3E}">
        <p14:creationId xmlns:p14="http://schemas.microsoft.com/office/powerpoint/2010/main" val="327983700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073" y="1899920"/>
            <a:ext cx="7772400" cy="1362075"/>
          </a:xfrm>
        </p:spPr>
        <p:txBody>
          <a:bodyPr/>
          <a:lstStyle/>
          <a:p>
            <a:r>
              <a:rPr lang="en-US" dirty="0" smtClean="0"/>
              <a:t>Questions?</a:t>
            </a:r>
            <a:br>
              <a:rPr lang="en-US" dirty="0" smtClean="0"/>
            </a:br>
            <a:r>
              <a:rPr lang="en-US" dirty="0" smtClean="0"/>
              <a:t/>
            </a:r>
            <a:br>
              <a:rPr lang="en-US" dirty="0" smtClean="0"/>
            </a:br>
            <a:r>
              <a:rPr lang="en-US" cap="none" dirty="0" smtClean="0">
                <a:latin typeface="+mn-lt"/>
              </a:rPr>
              <a:t/>
            </a:r>
            <a:br>
              <a:rPr lang="en-US" cap="none" dirty="0" smtClean="0">
                <a:latin typeface="+mn-lt"/>
              </a:rPr>
            </a:br>
            <a:r>
              <a:rPr lang="en-US" sz="3200" i="1" cap="none" dirty="0" err="1" smtClean="0">
                <a:latin typeface="+mn-lt"/>
                <a:hlinkClick r:id="rId2"/>
              </a:rPr>
              <a:t>J_Parnell@uhc.com</a:t>
            </a:r>
            <a:r>
              <a:rPr lang="en-US" sz="3200" i="1" cap="none" dirty="0" smtClean="0">
                <a:latin typeface="+mn-lt"/>
              </a:rPr>
              <a:t>.</a:t>
            </a:r>
            <a:br>
              <a:rPr lang="en-US" sz="3200" i="1" cap="none" dirty="0" smtClean="0">
                <a:latin typeface="+mn-lt"/>
              </a:rPr>
            </a:br>
            <a:r>
              <a:rPr lang="en-US" sz="3200" i="1" cap="none" dirty="0" smtClean="0">
                <a:latin typeface="+mn-lt"/>
              </a:rPr>
              <a:t/>
            </a:r>
            <a:br>
              <a:rPr lang="en-US" sz="3200" i="1" cap="none" dirty="0" smtClean="0">
                <a:latin typeface="+mn-lt"/>
              </a:rPr>
            </a:br>
            <a:r>
              <a:rPr lang="en-US" sz="3200" i="1" cap="none" dirty="0" err="1" smtClean="0">
                <a:latin typeface="+mn-lt"/>
                <a:hlinkClick r:id="rId3"/>
              </a:rPr>
              <a:t>Cara_Roberson@uhc.com</a:t>
            </a:r>
            <a:r>
              <a:rPr lang="en-US" sz="3200" i="1" cap="none" dirty="0" smtClean="0">
                <a:latin typeface="+mn-lt"/>
              </a:rPr>
              <a:t/>
            </a:r>
            <a:br>
              <a:rPr lang="en-US" sz="3200" i="1" cap="none" dirty="0" smtClean="0">
                <a:latin typeface="+mn-lt"/>
              </a:rPr>
            </a:br>
            <a:endParaRPr lang="en-US" sz="3200" i="1" cap="none" dirty="0">
              <a:latin typeface="+mn-lt"/>
            </a:endParaRPr>
          </a:p>
        </p:txBody>
      </p:sp>
      <p:sp>
        <p:nvSpPr>
          <p:cNvPr id="4" name="Slide Number Placeholder 3"/>
          <p:cNvSpPr>
            <a:spLocks noGrp="1"/>
          </p:cNvSpPr>
          <p:nvPr>
            <p:ph type="sldNum" sz="quarter" idx="10"/>
          </p:nvPr>
        </p:nvSpPr>
        <p:spPr/>
        <p:txBody>
          <a:bodyPr/>
          <a:lstStyle/>
          <a:p>
            <a:pPr>
              <a:defRPr/>
            </a:pPr>
            <a:fld id="{E8C0BCB8-C8B5-4276-9D78-573325F612BB}" type="slidenum">
              <a:rPr lang="en-US" smtClean="0"/>
              <a:pPr>
                <a:defRPr/>
              </a:pPr>
              <a:t>27</a:t>
            </a:fld>
            <a:endParaRPr lang="en-US"/>
          </a:p>
        </p:txBody>
      </p:sp>
    </p:spTree>
    <p:extLst>
      <p:ext uri="{BB962C8B-B14F-4D97-AF65-F5344CB8AC3E}">
        <p14:creationId xmlns:p14="http://schemas.microsoft.com/office/powerpoint/2010/main" val="417675890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2_BLANK Title (NO) images">
  <a:themeElements>
    <a:clrScheme name="2_BLANK Title (NO) images 1">
      <a:dk1>
        <a:srgbClr val="000000"/>
      </a:dk1>
      <a:lt1>
        <a:srgbClr val="FFFFFF"/>
      </a:lt1>
      <a:dk2>
        <a:srgbClr val="222C80"/>
      </a:dk2>
      <a:lt2>
        <a:srgbClr val="879196"/>
      </a:lt2>
      <a:accent1>
        <a:srgbClr val="005293"/>
      </a:accent1>
      <a:accent2>
        <a:srgbClr val="FFFFFF"/>
      </a:accent2>
      <a:accent3>
        <a:srgbClr val="FFFFFF"/>
      </a:accent3>
      <a:accent4>
        <a:srgbClr val="000000"/>
      </a:accent4>
      <a:accent5>
        <a:srgbClr val="AAB3C8"/>
      </a:accent5>
      <a:accent6>
        <a:srgbClr val="E7E7E7"/>
      </a:accent6>
      <a:hlink>
        <a:srgbClr val="FFFFFF"/>
      </a:hlink>
      <a:folHlink>
        <a:srgbClr val="FFFFFF"/>
      </a:folHlink>
    </a:clrScheme>
    <a:fontScheme name="2_BLANK Title (NO) images">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2_BLANK Title (NO) images 1">
        <a:dk1>
          <a:srgbClr val="000000"/>
        </a:dk1>
        <a:lt1>
          <a:srgbClr val="FFFFFF"/>
        </a:lt1>
        <a:dk2>
          <a:srgbClr val="222C80"/>
        </a:dk2>
        <a:lt2>
          <a:srgbClr val="879196"/>
        </a:lt2>
        <a:accent1>
          <a:srgbClr val="005293"/>
        </a:accent1>
        <a:accent2>
          <a:srgbClr val="FFFFFF"/>
        </a:accent2>
        <a:accent3>
          <a:srgbClr val="FFFFFF"/>
        </a:accent3>
        <a:accent4>
          <a:srgbClr val="000000"/>
        </a:accent4>
        <a:accent5>
          <a:srgbClr val="AAB3C8"/>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AL Chapter Slide">
  <a:themeElements>
    <a:clrScheme name="TEAL Chapter Slide 1">
      <a:dk1>
        <a:srgbClr val="006778"/>
      </a:dk1>
      <a:lt1>
        <a:srgbClr val="FFFFFF"/>
      </a:lt1>
      <a:dk2>
        <a:srgbClr val="222C80"/>
      </a:dk2>
      <a:lt2>
        <a:srgbClr val="879196"/>
      </a:lt2>
      <a:accent1>
        <a:srgbClr val="FFFFFF"/>
      </a:accent1>
      <a:accent2>
        <a:srgbClr val="871E26"/>
      </a:accent2>
      <a:accent3>
        <a:srgbClr val="FFFFFF"/>
      </a:accent3>
      <a:accent4>
        <a:srgbClr val="005765"/>
      </a:accent4>
      <a:accent5>
        <a:srgbClr val="FFFFFF"/>
      </a:accent5>
      <a:accent6>
        <a:srgbClr val="7A1A21"/>
      </a:accent6>
      <a:hlink>
        <a:srgbClr val="CD5812"/>
      </a:hlink>
      <a:folHlink>
        <a:srgbClr val="005293"/>
      </a:folHlink>
    </a:clrScheme>
    <a:fontScheme name="TEAL Chapter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EAL Chapter Slide 1">
        <a:dk1>
          <a:srgbClr val="006778"/>
        </a:dk1>
        <a:lt1>
          <a:srgbClr val="FFFFFF"/>
        </a:lt1>
        <a:dk2>
          <a:srgbClr val="222C80"/>
        </a:dk2>
        <a:lt2>
          <a:srgbClr val="879196"/>
        </a:lt2>
        <a:accent1>
          <a:srgbClr val="FFFFFF"/>
        </a:accent1>
        <a:accent2>
          <a:srgbClr val="871E26"/>
        </a:accent2>
        <a:accent3>
          <a:srgbClr val="FFFFFF"/>
        </a:accent3>
        <a:accent4>
          <a:srgbClr val="005765"/>
        </a:accent4>
        <a:accent5>
          <a:srgbClr val="FFFFFF"/>
        </a:accent5>
        <a:accent6>
          <a:srgbClr val="7A1A21"/>
        </a:accent6>
        <a:hlink>
          <a:srgbClr val="CD5812"/>
        </a:hlink>
        <a:folHlink>
          <a:srgbClr val="00529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range Chapter Slide">
  <a:themeElements>
    <a:clrScheme name="Orange Chapter Slide 1">
      <a:dk1>
        <a:srgbClr val="CD5812"/>
      </a:dk1>
      <a:lt1>
        <a:srgbClr val="FFFFFF"/>
      </a:lt1>
      <a:dk2>
        <a:srgbClr val="222C80"/>
      </a:dk2>
      <a:lt2>
        <a:srgbClr val="879196"/>
      </a:lt2>
      <a:accent1>
        <a:srgbClr val="FFFFFF"/>
      </a:accent1>
      <a:accent2>
        <a:srgbClr val="005293"/>
      </a:accent2>
      <a:accent3>
        <a:srgbClr val="FFFFFF"/>
      </a:accent3>
      <a:accent4>
        <a:srgbClr val="AF4A0E"/>
      </a:accent4>
      <a:accent5>
        <a:srgbClr val="FFFFFF"/>
      </a:accent5>
      <a:accent6>
        <a:srgbClr val="004985"/>
      </a:accent6>
      <a:hlink>
        <a:srgbClr val="1E5532"/>
      </a:hlink>
      <a:folHlink>
        <a:srgbClr val="871E26"/>
      </a:folHlink>
    </a:clrScheme>
    <a:fontScheme name="Orange Chapter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Orange Chapter Slide 1">
        <a:dk1>
          <a:srgbClr val="CD5812"/>
        </a:dk1>
        <a:lt1>
          <a:srgbClr val="FFFFFF"/>
        </a:lt1>
        <a:dk2>
          <a:srgbClr val="222C80"/>
        </a:dk2>
        <a:lt2>
          <a:srgbClr val="879196"/>
        </a:lt2>
        <a:accent1>
          <a:srgbClr val="FFFFFF"/>
        </a:accent1>
        <a:accent2>
          <a:srgbClr val="005293"/>
        </a:accent2>
        <a:accent3>
          <a:srgbClr val="FFFFFF"/>
        </a:accent3>
        <a:accent4>
          <a:srgbClr val="AF4A0E"/>
        </a:accent4>
        <a:accent5>
          <a:srgbClr val="FFFFFF"/>
        </a:accent5>
        <a:accent6>
          <a:srgbClr val="004985"/>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LUE Chapter Slide">
  <a:themeElements>
    <a:clrScheme name="BLUE Chapter Slide 1">
      <a:dk1>
        <a:srgbClr val="000000"/>
      </a:dk1>
      <a:lt1>
        <a:srgbClr val="FFFFFF"/>
      </a:lt1>
      <a:dk2>
        <a:srgbClr val="222C80"/>
      </a:dk2>
      <a:lt2>
        <a:srgbClr val="879196"/>
      </a:lt2>
      <a:accent1>
        <a:srgbClr val="005293"/>
      </a:accent1>
      <a:accent2>
        <a:srgbClr val="FFFFFF"/>
      </a:accent2>
      <a:accent3>
        <a:srgbClr val="FFFFFF"/>
      </a:accent3>
      <a:accent4>
        <a:srgbClr val="000000"/>
      </a:accent4>
      <a:accent5>
        <a:srgbClr val="AAB3C8"/>
      </a:accent5>
      <a:accent6>
        <a:srgbClr val="E7E7E7"/>
      </a:accent6>
      <a:hlink>
        <a:srgbClr val="FFFFFF"/>
      </a:hlink>
      <a:folHlink>
        <a:srgbClr val="FFFFFF"/>
      </a:folHlink>
    </a:clrScheme>
    <a:fontScheme name="BLUE Chapter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BLUE Chapter Slide 1">
        <a:dk1>
          <a:srgbClr val="000000"/>
        </a:dk1>
        <a:lt1>
          <a:srgbClr val="FFFFFF"/>
        </a:lt1>
        <a:dk2>
          <a:srgbClr val="222C80"/>
        </a:dk2>
        <a:lt2>
          <a:srgbClr val="879196"/>
        </a:lt2>
        <a:accent1>
          <a:srgbClr val="005293"/>
        </a:accent1>
        <a:accent2>
          <a:srgbClr val="FFFFFF"/>
        </a:accent2>
        <a:accent3>
          <a:srgbClr val="FFFFFF"/>
        </a:accent3>
        <a:accent4>
          <a:srgbClr val="000000"/>
        </a:accent4>
        <a:accent5>
          <a:srgbClr val="AAB3C8"/>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amp;S PBC Primary Care Final">
  <a:themeElements>
    <a:clrScheme name="">
      <a:dk1>
        <a:srgbClr val="FFFFFF"/>
      </a:dk1>
      <a:lt1>
        <a:srgbClr val="FFFFFF"/>
      </a:lt1>
      <a:dk2>
        <a:srgbClr val="222C80"/>
      </a:dk2>
      <a:lt2>
        <a:srgbClr val="879196"/>
      </a:lt2>
      <a:accent1>
        <a:srgbClr val="005293"/>
      </a:accent1>
      <a:accent2>
        <a:srgbClr val="CD5812"/>
      </a:accent2>
      <a:accent3>
        <a:srgbClr val="FFFFFF"/>
      </a:accent3>
      <a:accent4>
        <a:srgbClr val="DADADA"/>
      </a:accent4>
      <a:accent5>
        <a:srgbClr val="AAB3C8"/>
      </a:accent5>
      <a:accent6>
        <a:srgbClr val="BA4F0F"/>
      </a:accent6>
      <a:hlink>
        <a:srgbClr val="1E5532"/>
      </a:hlink>
      <a:folHlink>
        <a:srgbClr val="871E26"/>
      </a:folHlink>
    </a:clrScheme>
    <a:fontScheme name="C&amp;S PBC Primary Care Fin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amp;S PBC Primary Care Final 1">
        <a:dk1>
          <a:srgbClr val="000000"/>
        </a:dk1>
        <a:lt1>
          <a:srgbClr val="FFFFFF"/>
        </a:lt1>
        <a:dk2>
          <a:srgbClr val="222C80"/>
        </a:dk2>
        <a:lt2>
          <a:srgbClr val="879196"/>
        </a:lt2>
        <a:accent1>
          <a:srgbClr val="005293"/>
        </a:accent1>
        <a:accent2>
          <a:srgbClr val="FFFFFF"/>
        </a:accent2>
        <a:accent3>
          <a:srgbClr val="FFFFFF"/>
        </a:accent3>
        <a:accent4>
          <a:srgbClr val="000000"/>
        </a:accent4>
        <a:accent5>
          <a:srgbClr val="AAB3C8"/>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rgbClr val="646D72"/>
            </a:solidFill>
            <a:effectLst/>
            <a:latin typeface="Arial"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rgbClr val="646D72"/>
            </a:solidFill>
            <a:effectLst/>
            <a:latin typeface="Arial" pitchFamily="34" charset="0"/>
            <a:ea typeface="ＭＳ Ｐゴシック" pitchFamily="34"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BLUE text slide">
  <a:themeElements>
    <a:clrScheme name="1_BLUE text slide 1">
      <a:dk1>
        <a:srgbClr val="FFFFFF"/>
      </a:dk1>
      <a:lt1>
        <a:srgbClr val="FFFFFF"/>
      </a:lt1>
      <a:dk2>
        <a:srgbClr val="222C80"/>
      </a:dk2>
      <a:lt2>
        <a:srgbClr val="879196"/>
      </a:lt2>
      <a:accent1>
        <a:srgbClr val="005293"/>
      </a:accent1>
      <a:accent2>
        <a:srgbClr val="CD5812"/>
      </a:accent2>
      <a:accent3>
        <a:srgbClr val="FFFFFF"/>
      </a:accent3>
      <a:accent4>
        <a:srgbClr val="DADADA"/>
      </a:accent4>
      <a:accent5>
        <a:srgbClr val="AAB3C8"/>
      </a:accent5>
      <a:accent6>
        <a:srgbClr val="BA4F0F"/>
      </a:accent6>
      <a:hlink>
        <a:srgbClr val="1E5532"/>
      </a:hlink>
      <a:folHlink>
        <a:srgbClr val="871E26"/>
      </a:folHlink>
    </a:clrScheme>
    <a:fontScheme name="1_BLUE text slid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646D72"/>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646D72"/>
            </a:solidFill>
            <a:effectLst/>
            <a:latin typeface="Arial" charset="0"/>
            <a:ea typeface="ＭＳ Ｐゴシック" pitchFamily="-80" charset="-128"/>
          </a:defRPr>
        </a:defPPr>
      </a:lstStyle>
    </a:lnDef>
  </a:objectDefaults>
  <a:extraClrSchemeLst>
    <a:extraClrScheme>
      <a:clrScheme name="1_BLUE text slide 1">
        <a:dk1>
          <a:srgbClr val="FFFFFF"/>
        </a:dk1>
        <a:lt1>
          <a:srgbClr val="FFFFFF"/>
        </a:lt1>
        <a:dk2>
          <a:srgbClr val="222C80"/>
        </a:dk2>
        <a:lt2>
          <a:srgbClr val="879196"/>
        </a:lt2>
        <a:accent1>
          <a:srgbClr val="005293"/>
        </a:accent1>
        <a:accent2>
          <a:srgbClr val="CD5812"/>
        </a:accent2>
        <a:accent3>
          <a:srgbClr val="FFFFFF"/>
        </a:accent3>
        <a:accent4>
          <a:srgbClr val="DADADA"/>
        </a:accent4>
        <a:accent5>
          <a:srgbClr val="AAB3C8"/>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Cover 3">
  <a:themeElements>
    <a:clrScheme name="UHC 2013 Color Palette">
      <a:dk1>
        <a:srgbClr val="253E51"/>
      </a:dk1>
      <a:lt1>
        <a:srgbClr val="535A5D"/>
      </a:lt1>
      <a:dk2>
        <a:srgbClr val="FFFFFF"/>
      </a:dk2>
      <a:lt2>
        <a:srgbClr val="879196"/>
      </a:lt2>
      <a:accent1>
        <a:srgbClr val="005293"/>
      </a:accent1>
      <a:accent2>
        <a:srgbClr val="553782"/>
      </a:accent2>
      <a:accent3>
        <a:srgbClr val="006778"/>
      </a:accent3>
      <a:accent4>
        <a:srgbClr val="DD6000"/>
      </a:accent4>
      <a:accent5>
        <a:srgbClr val="9E1B32"/>
      </a:accent5>
      <a:accent6>
        <a:srgbClr val="8E9300"/>
      </a:accent6>
      <a:hlink>
        <a:srgbClr val="005293"/>
      </a:hlink>
      <a:folHlink>
        <a:srgbClr val="553782"/>
      </a:folHlink>
    </a:clrScheme>
    <a:fontScheme name="BLANK Title (NO) image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rgbClr val="646D72"/>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rgbClr val="646D72"/>
            </a:solidFill>
            <a:effectLst/>
            <a:latin typeface="Arial" charset="0"/>
            <a:ea typeface="ＭＳ Ｐゴシック" pitchFamily="34" charset="-128"/>
          </a:defRPr>
        </a:defPPr>
      </a:lstStyle>
    </a:lnDef>
  </a:objectDefaults>
  <a:extraClrSchemeLst>
    <a:extraClrScheme>
      <a:clrScheme name="BLANK Title (NO) images 1">
        <a:dk1>
          <a:srgbClr val="646D72"/>
        </a:dk1>
        <a:lt1>
          <a:srgbClr val="FFFFFF"/>
        </a:lt1>
        <a:dk2>
          <a:srgbClr val="222C80"/>
        </a:dk2>
        <a:lt2>
          <a:srgbClr val="879196"/>
        </a:lt2>
        <a:accent1>
          <a:srgbClr val="006778"/>
        </a:accent1>
        <a:accent2>
          <a:srgbClr val="005293"/>
        </a:accent2>
        <a:accent3>
          <a:srgbClr val="FFFFFF"/>
        </a:accent3>
        <a:accent4>
          <a:srgbClr val="545C60"/>
        </a:accent4>
        <a:accent5>
          <a:srgbClr val="AAB8BE"/>
        </a:accent5>
        <a:accent6>
          <a:srgbClr val="004985"/>
        </a:accent6>
        <a:hlink>
          <a:srgbClr val="553782"/>
        </a:hlink>
        <a:folHlink>
          <a:srgbClr val="253E51"/>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_Text">
  <a:themeElements>
    <a:clrScheme name="UHC 2013 Color Palette">
      <a:dk1>
        <a:srgbClr val="253E51"/>
      </a:dk1>
      <a:lt1>
        <a:srgbClr val="535A5D"/>
      </a:lt1>
      <a:dk2>
        <a:srgbClr val="FFFFFF"/>
      </a:dk2>
      <a:lt2>
        <a:srgbClr val="879196"/>
      </a:lt2>
      <a:accent1>
        <a:srgbClr val="005293"/>
      </a:accent1>
      <a:accent2>
        <a:srgbClr val="553782"/>
      </a:accent2>
      <a:accent3>
        <a:srgbClr val="006778"/>
      </a:accent3>
      <a:accent4>
        <a:srgbClr val="DD6000"/>
      </a:accent4>
      <a:accent5>
        <a:srgbClr val="9E1B32"/>
      </a:accent5>
      <a:accent6>
        <a:srgbClr val="8E9300"/>
      </a:accent6>
      <a:hlink>
        <a:srgbClr val="005293"/>
      </a:hlink>
      <a:folHlink>
        <a:srgbClr val="553782"/>
      </a:folHlink>
    </a:clrScheme>
    <a:fontScheme name="32_BLUE text slid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rgbClr val="646D72"/>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rgbClr val="646D72"/>
            </a:solidFill>
            <a:effectLst/>
            <a:latin typeface="Arial" charset="0"/>
            <a:ea typeface="ＭＳ Ｐゴシック" pitchFamily="34" charset="-128"/>
          </a:defRPr>
        </a:defPPr>
      </a:lstStyle>
    </a:lnDef>
  </a:objectDefaults>
  <a:extraClrSchemeLst>
    <a:extraClrScheme>
      <a:clrScheme name="32_BLUE text slide 1">
        <a:dk1>
          <a:srgbClr val="646D72"/>
        </a:dk1>
        <a:lt1>
          <a:srgbClr val="FFFFFF"/>
        </a:lt1>
        <a:dk2>
          <a:srgbClr val="222C80"/>
        </a:dk2>
        <a:lt2>
          <a:srgbClr val="879196"/>
        </a:lt2>
        <a:accent1>
          <a:srgbClr val="006778"/>
        </a:accent1>
        <a:accent2>
          <a:srgbClr val="005293"/>
        </a:accent2>
        <a:accent3>
          <a:srgbClr val="FFFFFF"/>
        </a:accent3>
        <a:accent4>
          <a:srgbClr val="545C60"/>
        </a:accent4>
        <a:accent5>
          <a:srgbClr val="AAB8BE"/>
        </a:accent5>
        <a:accent6>
          <a:srgbClr val="004985"/>
        </a:accent6>
        <a:hlink>
          <a:srgbClr val="553782"/>
        </a:hlink>
        <a:folHlink>
          <a:srgbClr val="253E51"/>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3_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4_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UHC_EXTENDED_Template2013, REVISED - 01-15-14">
  <a:themeElements>
    <a:clrScheme name="UHC Color Palette - 2013">
      <a:dk1>
        <a:sysClr val="windowText" lastClr="000000"/>
      </a:dk1>
      <a:lt1>
        <a:sysClr val="window" lastClr="FFFFFF"/>
      </a:lt1>
      <a:dk2>
        <a:srgbClr val="1F497D"/>
      </a:dk2>
      <a:lt2>
        <a:srgbClr val="EEECE1"/>
      </a:lt2>
      <a:accent1>
        <a:srgbClr val="005293"/>
      </a:accent1>
      <a:accent2>
        <a:srgbClr val="553782"/>
      </a:accent2>
      <a:accent3>
        <a:srgbClr val="006778"/>
      </a:accent3>
      <a:accent4>
        <a:srgbClr val="DD6000"/>
      </a:accent4>
      <a:accent5>
        <a:srgbClr val="9E1B32"/>
      </a:accent5>
      <a:accent6>
        <a:srgbClr val="8E9300"/>
      </a:accent6>
      <a:hlink>
        <a:srgbClr val="005293"/>
      </a:hlink>
      <a:folHlink>
        <a:srgbClr val="553782"/>
      </a:folHlink>
    </a:clrScheme>
    <a:fontScheme name="UHC - Needs Review">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6350">
          <a:solidFill>
            <a:schemeClr val="accent1"/>
          </a:solidFill>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tailEnd type="none"/>
        </a:ln>
        <a:effectLst/>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none" rtlCol="0" anchor="ctr" anchorCtr="0">
        <a:spAutoFit/>
      </a:bodyPr>
      <a:lstStyle>
        <a:defPPr algn="ctr">
          <a:defRPr sz="1000" dirty="0" smtClean="0"/>
        </a:defPPr>
      </a:lstStyle>
    </a:txDef>
  </a:objectDefaults>
  <a:extraClrSchemeLst>
    <a:extraClrScheme>
      <a:clrScheme name="UHC, Primary: Blue">
        <a:dk1>
          <a:sysClr val="windowText" lastClr="000000"/>
        </a:dk1>
        <a:lt1>
          <a:sysClr val="window" lastClr="FFFFFF"/>
        </a:lt1>
        <a:dk2>
          <a:srgbClr val="1F497D"/>
        </a:dk2>
        <a:lt2>
          <a:srgbClr val="EEECE1"/>
        </a:lt2>
        <a:accent1>
          <a:srgbClr val="005293"/>
        </a:accent1>
        <a:accent2>
          <a:srgbClr val="553782"/>
        </a:accent2>
        <a:accent3>
          <a:srgbClr val="006778"/>
        </a:accent3>
        <a:accent4>
          <a:srgbClr val="DD6000"/>
        </a:accent4>
        <a:accent5>
          <a:srgbClr val="9E1B32"/>
        </a:accent5>
        <a:accent6>
          <a:srgbClr val="8E9300"/>
        </a:accent6>
        <a:hlink>
          <a:srgbClr val="005293"/>
        </a:hlink>
        <a:folHlink>
          <a:srgbClr val="553782"/>
        </a:folHlink>
      </a:clrScheme>
      <a:clrMap bg1="lt1" tx1="dk1" bg2="lt2" tx2="dk2" accent1="accent1" accent2="accent2" accent3="accent3" accent4="accent4" accent5="accent5" accent6="accent6" hlink="hlink" folHlink="folHlink"/>
    </a:extraClrScheme>
    <a:extraClrScheme>
      <a:clrScheme name="UHC, Primary: Purple">
        <a:dk1>
          <a:sysClr val="windowText" lastClr="000000"/>
        </a:dk1>
        <a:lt1>
          <a:sysClr val="window" lastClr="FFFFFF"/>
        </a:lt1>
        <a:dk2>
          <a:srgbClr val="1F497D"/>
        </a:dk2>
        <a:lt2>
          <a:srgbClr val="EEECE1"/>
        </a:lt2>
        <a:accent1>
          <a:srgbClr val="553782"/>
        </a:accent1>
        <a:accent2>
          <a:srgbClr val="006778"/>
        </a:accent2>
        <a:accent3>
          <a:srgbClr val="DD6000"/>
        </a:accent3>
        <a:accent4>
          <a:srgbClr val="9E1B32"/>
        </a:accent4>
        <a:accent5>
          <a:srgbClr val="8E9300"/>
        </a:accent5>
        <a:accent6>
          <a:srgbClr val="005293"/>
        </a:accent6>
        <a:hlink>
          <a:srgbClr val="005293"/>
        </a:hlink>
        <a:folHlink>
          <a:srgbClr val="553782"/>
        </a:folHlink>
      </a:clrScheme>
      <a:clrMap bg1="lt1" tx1="dk1" bg2="lt2" tx2="dk2" accent1="accent1" accent2="accent2" accent3="accent3" accent4="accent4" accent5="accent5" accent6="accent6" hlink="hlink" folHlink="folHlink"/>
    </a:extraClrScheme>
    <a:extraClrScheme>
      <a:clrScheme name="UHC, Primary: Teal">
        <a:dk1>
          <a:sysClr val="windowText" lastClr="000000"/>
        </a:dk1>
        <a:lt1>
          <a:sysClr val="window" lastClr="FFFFFF"/>
        </a:lt1>
        <a:dk2>
          <a:srgbClr val="1F497D"/>
        </a:dk2>
        <a:lt2>
          <a:srgbClr val="EEECE1"/>
        </a:lt2>
        <a:accent1>
          <a:srgbClr val="006778"/>
        </a:accent1>
        <a:accent2>
          <a:srgbClr val="DD6000"/>
        </a:accent2>
        <a:accent3>
          <a:srgbClr val="9E1B32"/>
        </a:accent3>
        <a:accent4>
          <a:srgbClr val="8E9300"/>
        </a:accent4>
        <a:accent5>
          <a:srgbClr val="005293"/>
        </a:accent5>
        <a:accent6>
          <a:srgbClr val="553782"/>
        </a:accent6>
        <a:hlink>
          <a:srgbClr val="005293"/>
        </a:hlink>
        <a:folHlink>
          <a:srgbClr val="553782"/>
        </a:folHlink>
      </a:clrScheme>
      <a:clrMap bg1="lt1" tx1="dk1" bg2="lt2" tx2="dk2" accent1="accent1" accent2="accent2" accent3="accent3" accent4="accent4" accent5="accent5" accent6="accent6" hlink="hlink" folHlink="folHlink"/>
    </a:extraClrScheme>
    <a:extraClrScheme>
      <a:clrScheme name="UHC, Primary: Orange">
        <a:dk1>
          <a:sysClr val="windowText" lastClr="000000"/>
        </a:dk1>
        <a:lt1>
          <a:sysClr val="window" lastClr="FFFFFF"/>
        </a:lt1>
        <a:dk2>
          <a:srgbClr val="1F497D"/>
        </a:dk2>
        <a:lt2>
          <a:srgbClr val="EEECE1"/>
        </a:lt2>
        <a:accent1>
          <a:srgbClr val="DD6000"/>
        </a:accent1>
        <a:accent2>
          <a:srgbClr val="9E1B32"/>
        </a:accent2>
        <a:accent3>
          <a:srgbClr val="8E9300"/>
        </a:accent3>
        <a:accent4>
          <a:srgbClr val="005293"/>
        </a:accent4>
        <a:accent5>
          <a:srgbClr val="553782"/>
        </a:accent5>
        <a:accent6>
          <a:srgbClr val="006778"/>
        </a:accent6>
        <a:hlink>
          <a:srgbClr val="005293"/>
        </a:hlink>
        <a:folHlink>
          <a:srgbClr val="553782"/>
        </a:folHlink>
      </a:clrScheme>
      <a:clrMap bg1="lt1" tx1="dk1" bg2="lt2" tx2="dk2" accent1="accent1" accent2="accent2" accent3="accent3" accent4="accent4" accent5="accent5" accent6="accent6" hlink="hlink" folHlink="folHlink"/>
    </a:extraClrScheme>
    <a:extraClrScheme>
      <a:clrScheme name="UHC, Primary: Red">
        <a:dk1>
          <a:sysClr val="windowText" lastClr="000000"/>
        </a:dk1>
        <a:lt1>
          <a:sysClr val="window" lastClr="FFFFFF"/>
        </a:lt1>
        <a:dk2>
          <a:srgbClr val="1F497D"/>
        </a:dk2>
        <a:lt2>
          <a:srgbClr val="EEECE1"/>
        </a:lt2>
        <a:accent1>
          <a:srgbClr val="9E1B32"/>
        </a:accent1>
        <a:accent2>
          <a:srgbClr val="8E9300"/>
        </a:accent2>
        <a:accent3>
          <a:srgbClr val="005293"/>
        </a:accent3>
        <a:accent4>
          <a:srgbClr val="553782"/>
        </a:accent4>
        <a:accent5>
          <a:srgbClr val="006778"/>
        </a:accent5>
        <a:accent6>
          <a:srgbClr val="DD6000"/>
        </a:accent6>
        <a:hlink>
          <a:srgbClr val="005293"/>
        </a:hlink>
        <a:folHlink>
          <a:srgbClr val="553782"/>
        </a:folHlink>
      </a:clrScheme>
      <a:clrMap bg1="lt1" tx1="dk1" bg2="lt2" tx2="dk2" accent1="accent1" accent2="accent2" accent3="accent3" accent4="accent4" accent5="accent5" accent6="accent6" hlink="hlink" folHlink="folHlink"/>
    </a:extraClrScheme>
    <a:extraClrScheme>
      <a:clrScheme name="UHC, Primary: Green">
        <a:dk1>
          <a:sysClr val="windowText" lastClr="000000"/>
        </a:dk1>
        <a:lt1>
          <a:sysClr val="window" lastClr="FFFFFF"/>
        </a:lt1>
        <a:dk2>
          <a:srgbClr val="1F497D"/>
        </a:dk2>
        <a:lt2>
          <a:srgbClr val="EEECE1"/>
        </a:lt2>
        <a:accent1>
          <a:srgbClr val="8E9300"/>
        </a:accent1>
        <a:accent2>
          <a:srgbClr val="005293"/>
        </a:accent2>
        <a:accent3>
          <a:srgbClr val="553782"/>
        </a:accent3>
        <a:accent4>
          <a:srgbClr val="006778"/>
        </a:accent4>
        <a:accent5>
          <a:srgbClr val="DD6000"/>
        </a:accent5>
        <a:accent6>
          <a:srgbClr val="9E1B32"/>
        </a:accent6>
        <a:hlink>
          <a:srgbClr val="005293"/>
        </a:hlink>
        <a:folHlink>
          <a:srgbClr val="553782"/>
        </a:folHlink>
      </a:clrScheme>
      <a:clrMap bg1="lt1" tx1="dk1" bg2="lt2" tx2="dk2" accent1="accent1" accent2="accent2" accent3="accent3" accent4="accent4" accent5="accent5" accent6="accent6" hlink="hlink" folHlink="folHlink"/>
    </a:extraClrScheme>
  </a:extraClrSchemeLst>
  <a:custClrLst>
    <a:custClr name="Absolute White">
      <a:srgbClr val="FFFFFF"/>
    </a:custClr>
    <a:custClr name="Absolute Black">
      <a:srgbClr val="000000"/>
    </a:custClr>
    <a:custClr name="Dark Blue">
      <a:srgbClr val="253E51"/>
    </a:custClr>
    <a:custClr name="Light Gray">
      <a:srgbClr val="879196"/>
    </a:custClr>
    <a:custClr name="Golden Orange">
      <a:srgbClr val="F4AA00"/>
    </a:custClr>
    <a:custClr name="Glacier Blue">
      <a:srgbClr val="7FA8C9"/>
    </a:custClr>
    <a:custClr name="Amethyst Smoke">
      <a:srgbClr val="AA9BC0"/>
    </a:custClr>
    <a:custClr name="Neptune">
      <a:srgbClr val="7FB3BB"/>
    </a:custClr>
    <a:custClr name="Tacao">
      <a:srgbClr val="EEAF7F"/>
    </a:custClr>
    <a:custClr name="Puce">
      <a:srgbClr val="CE8D98"/>
    </a:custClr>
  </a:custClrLst>
</a:theme>
</file>

<file path=ppt/theme/theme19.xml><?xml version="1.0" encoding="utf-8"?>
<a:theme xmlns:a="http://schemas.openxmlformats.org/drawingml/2006/main" name="5_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a:ln>
              <a:noFill/>
            </a:ln>
            <a:solidFill>
              <a:srgbClr val="646D72"/>
            </a:solidFill>
            <a:effectLst/>
            <a:latin typeface="Arial" charset="0"/>
            <a:ea typeface="ＭＳ Ｐゴシック" charset="-128"/>
            <a:cs typeface="ＭＳ Ｐゴシック"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80B7901E99A247BAB9686BDC39B2E2" ma:contentTypeVersion="1" ma:contentTypeDescription="Create a new document." ma:contentTypeScope="" ma:versionID="872d73694f7adb1ae3005ad2335ca2a3">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0346F1-BB69-4829-A233-9CE7982FA2D9}">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8D6F2F0A-1689-4E27-9D4A-16556A5B0734}">
  <ds:schemaRefs>
    <ds:schemaRef ds:uri="http://schemas.microsoft.com/sharepoint/v3/contenttype/forms"/>
  </ds:schemaRefs>
</ds:datastoreItem>
</file>

<file path=customXml/itemProps3.xml><?xml version="1.0" encoding="utf-8"?>
<ds:datastoreItem xmlns:ds="http://schemas.openxmlformats.org/officeDocument/2006/customXml" ds:itemID="{6C6F193B-1155-4A3F-95DC-8B077D67B6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Mac_500gb:Users:studio917:Desktop:• REF:C&amp;S PBC Primary Care Final.ppt</Template>
  <TotalTime>0</TotalTime>
  <Words>2891</Words>
  <Application>Microsoft Office PowerPoint</Application>
  <PresentationFormat>On-screen Show (4:3)</PresentationFormat>
  <Paragraphs>374</Paragraphs>
  <Slides>27</Slides>
  <Notes>16</Notes>
  <HiddenSlides>0</HiddenSlides>
  <MMClips>0</MMClips>
  <ScaleCrop>false</ScaleCrop>
  <HeadingPairs>
    <vt:vector size="4" baseType="variant">
      <vt:variant>
        <vt:lpstr>Theme</vt:lpstr>
      </vt:variant>
      <vt:variant>
        <vt:i4>19</vt:i4>
      </vt:variant>
      <vt:variant>
        <vt:lpstr>Slide Titles</vt:lpstr>
      </vt:variant>
      <vt:variant>
        <vt:i4>27</vt:i4>
      </vt:variant>
    </vt:vector>
  </HeadingPairs>
  <TitlesOfParts>
    <vt:vector size="46" baseType="lpstr">
      <vt:lpstr>2_BLANK Title (NO) images</vt:lpstr>
      <vt:lpstr>TEAL Chapter Slide</vt:lpstr>
      <vt:lpstr>Orange Chapter Slide</vt:lpstr>
      <vt:lpstr>BLUE Chapter Slide</vt:lpstr>
      <vt:lpstr>BLUE text slide</vt:lpstr>
      <vt:lpstr>C&amp;S PBC Primary Care Final</vt:lpstr>
      <vt:lpstr>1_BLUE text slide</vt:lpstr>
      <vt:lpstr>8_BLUE text slide</vt:lpstr>
      <vt:lpstr>2_BLUE text slide</vt:lpstr>
      <vt:lpstr>Cover 3</vt:lpstr>
      <vt:lpstr>9_BLUE text slide</vt:lpstr>
      <vt:lpstr>10_BLUE text slide</vt:lpstr>
      <vt:lpstr>11_BLUE text slide</vt:lpstr>
      <vt:lpstr>12_BLUE text slide</vt:lpstr>
      <vt:lpstr>1_Text</vt:lpstr>
      <vt:lpstr>3_BLUE text slide</vt:lpstr>
      <vt:lpstr>4_BLUE text slide</vt:lpstr>
      <vt:lpstr>UHC_EXTENDED_Template2013, REVISED - 01-15-14</vt:lpstr>
      <vt:lpstr>5_BLUE text slide</vt:lpstr>
      <vt:lpstr>How Coding Affects Quality Scores &amp; How Quality Increases Earnings</vt:lpstr>
      <vt:lpstr>Agenda</vt:lpstr>
      <vt:lpstr>Overview of Value-Based Compensation (VBC) Models</vt:lpstr>
      <vt:lpstr>Key Terms</vt:lpstr>
      <vt:lpstr>Basic Quality Model</vt:lpstr>
      <vt:lpstr>Basic Quality Model Quality Payments</vt:lpstr>
      <vt:lpstr>CP-PCPi</vt:lpstr>
      <vt:lpstr>CP-PCPi Quality Payments</vt:lpstr>
      <vt:lpstr>Pediatric Model</vt:lpstr>
      <vt:lpstr>   Pediatric Quality Measures</vt:lpstr>
      <vt:lpstr>   Pediatric Quality Measures</vt:lpstr>
      <vt:lpstr>Quality Shared Savings Model:  Upside or Upside/Downside</vt:lpstr>
      <vt:lpstr>QSS Quality Payments</vt:lpstr>
      <vt:lpstr>Accountable Care Shared Savings:  BCR, Clinical Efficiency, and PMPM Models</vt:lpstr>
      <vt:lpstr>ACSS Model: BCR, Clinical Efficiency, and PMPM Role of the Accountable Care Community  </vt:lpstr>
      <vt:lpstr>PowerPoint Presentation</vt:lpstr>
      <vt:lpstr>ACSS Model: BCR, Clinical Efficiency, and PMPM</vt:lpstr>
      <vt:lpstr>Which One is Right?</vt:lpstr>
      <vt:lpstr>Which One is Right?</vt:lpstr>
      <vt:lpstr>HEDIS®:   Resources, coding, improving vbc outcomes </vt:lpstr>
      <vt:lpstr>PATH Program </vt:lpstr>
      <vt:lpstr>Reference &amp; Coding Guides</vt:lpstr>
      <vt:lpstr>PATH: Coding Guide </vt:lpstr>
      <vt:lpstr>Monitoring Performance </vt:lpstr>
      <vt:lpstr>Best Practices for  Top Missed Opportunities </vt:lpstr>
      <vt:lpstr>Why Enter Into a VBC or Incentive Plan?</vt:lpstr>
      <vt:lpstr>Questions?   J_Parnell@uhc.com.  Cara_Roberson@uhc.com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2014-04-22T16:52:36Z</dcterms:created>
  <dcterms:modified xsi:type="dcterms:W3CDTF">2018-10-29T20:00:01Z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0x010100F680B7901E99A247BAB9686BDC39B2E2</vt:lpwstr>
  </property>
  <property fmtid="{D5CDD505-2E9C-101B-9397-08002B2CF9AE}" pid="3" name="Order">
    <vt:r8>10900</vt:r8>
  </property>
  <property fmtid="{D5CDD505-2E9C-101B-9397-08002B2CF9AE}" pid="4" name="xd_ProgID">
    <vt:lpwstr/>
  </property>
  <property fmtid="{D5CDD505-2E9C-101B-9397-08002B2CF9AE}" pid="5" name="TemplateUrl">
    <vt:lpwstr/>
  </property>
</Properties>
</file>