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rels" ContentType="application/vnd.openxmlformats-package.relationships+xml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319" r:id="rId2"/>
    <p:sldId id="256" r:id="rId3"/>
    <p:sldId id="259" r:id="rId4"/>
    <p:sldId id="296" r:id="rId5"/>
    <p:sldId id="314" r:id="rId6"/>
    <p:sldId id="299" r:id="rId7"/>
    <p:sldId id="292" r:id="rId8"/>
    <p:sldId id="293" r:id="rId9"/>
    <p:sldId id="294" r:id="rId10"/>
    <p:sldId id="317" r:id="rId11"/>
    <p:sldId id="258" r:id="rId12"/>
    <p:sldId id="322" r:id="rId13"/>
    <p:sldId id="323" r:id="rId14"/>
    <p:sldId id="324" r:id="rId15"/>
    <p:sldId id="318" r:id="rId16"/>
    <p:sldId id="325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44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E54ED64-B8A3-4125-B038-B89178FBD9BF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013F157-B93C-4D46-997D-1AED896BA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13F157-B93C-4D46-997D-1AED896BAF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09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58BCB-B0C5-4872-8A49-703DDFF2154F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03020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5373E-3AFC-4B00-9F4E-983BAE8F2B27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5140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2B07C-BFDF-4CA0-B9F6-01637ED7B016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2971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824-691C-42E0-8824-CAAAAB444F19}" type="datetime1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8308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38E-1764-42B1-84B8-BC6299806904}" type="datetime1">
              <a:rPr lang="en-US" smtClean="0"/>
              <a:t>10/30/18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84502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DE40-678E-4AFF-88F7-F3B9BBDEFBAB}" type="datetime1">
              <a:rPr lang="en-US" smtClean="0"/>
              <a:t>10/30/18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9474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FECA-8E2D-4642-8130-E94193E1FFA8}" type="datetime1">
              <a:rPr lang="en-US" smtClean="0"/>
              <a:t>10/30/18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84477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CDF73-4C69-42CB-AC4F-0633E11236ED}" type="datetime1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5214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BFFA-60C1-4A91-BD21-92A00CB2181A}" type="datetime1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8957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0D2D-30A6-4BAE-B3DA-57F5071A0949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09249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A94B-368C-4377-A9FC-660CE79FC276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91949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97DDC-BBEC-4B55-ADA4-2F1E0E8E1E37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Carmen Cooper Oguz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313AB-8335-4B01-A400-8606CE155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5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hyperlink" Target="http://video.disney.com/watch/re-micks-the-black-eyed-peas-i-gotta-feeling-4bb3c1c256dd62861cf7f063" TargetMode="External"/><Relationship Id="rId5" Type="http://schemas.openxmlformats.org/officeDocument/2006/relationships/image" Target="../media/image1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_ChQK8j6so8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acebook.com/northsunflowermedicalcenter/videos/10156028419087380/?notif_id=1517961056977002&amp;notif_t=share_wall_creat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 Minutes Until Showtime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video.disney.com/watch/re-micks-the-black-eyed-peas-i-gotta-feeling-4bb3c1c256dd62861cf7f063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89420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447800" y="4800600"/>
            <a:ext cx="5830888" cy="16002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Staying Nimble in an Ever- changing Healthcare Environment</a:t>
            </a:r>
            <a:endParaRPr lang="en-US" sz="36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r="3423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45714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of the biggest problems that rural hospitals must overcome…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7200" dirty="0" smtClean="0"/>
              <a:t>Big Town Mentality</a:t>
            </a:r>
          </a:p>
          <a:p>
            <a:pPr marL="0" indent="0" algn="ctr">
              <a:buNone/>
            </a:pPr>
            <a:endParaRPr lang="en-US" sz="7200" dirty="0" smtClean="0"/>
          </a:p>
          <a:p>
            <a:pPr marL="0" indent="0" algn="ctr">
              <a:buNone/>
            </a:pPr>
            <a:r>
              <a:rPr lang="en-US" sz="7200" dirty="0" smtClean="0"/>
              <a:t>Small Town Reputation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7923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Town Mentality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Bigger means better.</a:t>
            </a:r>
          </a:p>
          <a:p>
            <a:r>
              <a:rPr lang="en-US" dirty="0"/>
              <a:t>Doctors and other healthcare professionals in bigger cities are smarter.</a:t>
            </a:r>
          </a:p>
          <a:p>
            <a:r>
              <a:rPr lang="en-US" dirty="0"/>
              <a:t>Equipment is more state-of-the-art.</a:t>
            </a:r>
          </a:p>
          <a:p>
            <a:r>
              <a:rPr lang="en-US" dirty="0"/>
              <a:t>The facilities are nicer.</a:t>
            </a:r>
          </a:p>
          <a:p>
            <a:r>
              <a:rPr lang="en-US" dirty="0" smtClean="0"/>
              <a:t>Specialists and specialty </a:t>
            </a:r>
            <a:r>
              <a:rPr lang="en-US" dirty="0"/>
              <a:t>services are only accessible in the cities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8012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Town Reputation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“The ER at that hospital will kill you.”</a:t>
            </a:r>
          </a:p>
          <a:p>
            <a:r>
              <a:rPr lang="en-US" dirty="0" smtClean="0"/>
              <a:t>“The equipment at that place is too old.”</a:t>
            </a:r>
          </a:p>
          <a:p>
            <a:r>
              <a:rPr lang="en-US" dirty="0" smtClean="0"/>
              <a:t>“The rooms are small and the place is dirty.”</a:t>
            </a:r>
          </a:p>
          <a:p>
            <a:r>
              <a:rPr lang="en-US" dirty="0" smtClean="0"/>
              <a:t>“The facilities are old and run down.”</a:t>
            </a:r>
          </a:p>
          <a:p>
            <a:r>
              <a:rPr lang="en-US" dirty="0" smtClean="0"/>
              <a:t>“They don’t have enough staff.”</a:t>
            </a:r>
          </a:p>
          <a:p>
            <a:r>
              <a:rPr lang="en-US" dirty="0" smtClean="0"/>
              <a:t>“The employees don’t care if people go there or not.”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3374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Don’t ignore community perception.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Have you done a gut check lately? Are your fundamental clinical or customer service skills giving your facility a bad name, like “Killer Regional”?</a:t>
            </a:r>
          </a:p>
          <a:p>
            <a:r>
              <a:rPr lang="en-US" dirty="0" smtClean="0"/>
              <a:t>Do you pay anyone to monitor Facebook?</a:t>
            </a:r>
          </a:p>
          <a:p>
            <a:r>
              <a:rPr lang="en-US" dirty="0" smtClean="0"/>
              <a:t>F U.</a:t>
            </a:r>
          </a:p>
          <a:p>
            <a:r>
              <a:rPr lang="en-US" dirty="0" smtClean="0"/>
              <a:t>Have a strategic planning session, perform a SWOT analysis, and </a:t>
            </a:r>
            <a:r>
              <a:rPr lang="en-US" u="sng" dirty="0" smtClean="0"/>
              <a:t>find your Rural Healthcare Flair.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The leaders to make this happen are in this room. 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02576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917" y="1600200"/>
            <a:ext cx="4994166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80770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flair, and why do we need it?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://www.youtube.com/watch?v=_</a:t>
            </a:r>
            <a:r>
              <a:rPr lang="en-US" dirty="0" smtClean="0">
                <a:hlinkClick r:id="rId2"/>
              </a:rPr>
              <a:t>ChQK8j6so8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sz="4800" b="1" dirty="0" smtClean="0"/>
              <a:t>Flair</a:t>
            </a:r>
            <a:r>
              <a:rPr lang="en-US" dirty="0" smtClean="0"/>
              <a:t> = a special or instinctive aptitude for doing something well; </a:t>
            </a:r>
            <a:r>
              <a:rPr lang="en-US" u="sng" dirty="0" smtClean="0"/>
              <a:t>synonyms include talent, gift, and instinct.</a:t>
            </a:r>
            <a:r>
              <a:rPr lang="en-US" dirty="0" smtClean="0"/>
              <a:t> </a:t>
            </a:r>
            <a:r>
              <a:rPr lang="en-US" b="1" dirty="0"/>
              <a:t> </a:t>
            </a:r>
            <a:r>
              <a:rPr lang="en-US" b="1" dirty="0" smtClean="0"/>
              <a:t>Perfecting your flair may be  the best (only?) chance you have to improve your reputation and keep your doors open. 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9143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NSMC’s Rural Healthcare Flair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AutoNum type="arabicPeriod"/>
            </a:pPr>
            <a:r>
              <a:rPr lang="en-US" sz="6000" dirty="0" smtClean="0"/>
              <a:t>Good food</a:t>
            </a:r>
          </a:p>
          <a:p>
            <a:pPr marL="514350" indent="-514350">
              <a:buAutoNum type="arabicPeriod"/>
            </a:pPr>
            <a:r>
              <a:rPr lang="en-US" sz="6000" dirty="0" smtClean="0"/>
              <a:t>Customer Service: </a:t>
            </a:r>
          </a:p>
          <a:p>
            <a:pPr marL="0" indent="0" algn="ctr">
              <a:buNone/>
            </a:pPr>
            <a:r>
              <a:rPr lang="en-US" sz="6000" dirty="0" smtClean="0"/>
              <a:t>“The Sunflower Way”</a:t>
            </a:r>
          </a:p>
          <a:p>
            <a:pPr marL="0" indent="0">
              <a:buNone/>
            </a:pPr>
            <a:r>
              <a:rPr lang="en-US" sz="6000" dirty="0" smtClean="0"/>
              <a:t>3. Cleanliness: </a:t>
            </a:r>
          </a:p>
          <a:p>
            <a:pPr marL="0" indent="0">
              <a:buNone/>
            </a:pPr>
            <a:r>
              <a:rPr lang="en-US" sz="6000" dirty="0">
                <a:hlinkClick r:id="rId2"/>
              </a:rPr>
              <a:t>https://www.facebook.com/northsunflowermedicalcenter/videos/10156028419087380/?</a:t>
            </a:r>
            <a:r>
              <a:rPr lang="en-US" sz="6000" dirty="0" smtClean="0">
                <a:hlinkClick r:id="rId2"/>
              </a:rPr>
              <a:t>notif_id=1517961056977002&amp;notif_t=share_wall_create</a:t>
            </a:r>
            <a:r>
              <a:rPr lang="en-US" sz="6000" dirty="0" smtClean="0"/>
              <a:t> </a:t>
            </a:r>
          </a:p>
          <a:p>
            <a:pPr marL="0" indent="0">
              <a:buNone/>
            </a:pP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55960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SWOT at the problem!</a:t>
            </a:r>
            <a:br>
              <a:rPr lang="en-US" dirty="0" smtClean="0"/>
            </a:br>
            <a:r>
              <a:rPr lang="en-US" dirty="0" smtClean="0"/>
              <a:t>Marketing 101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Strengths</a:t>
            </a:r>
          </a:p>
          <a:p>
            <a:r>
              <a:rPr lang="en-US" sz="4400" dirty="0" smtClean="0"/>
              <a:t>Weakness</a:t>
            </a:r>
          </a:p>
          <a:p>
            <a:r>
              <a:rPr lang="en-US" sz="4400" dirty="0" smtClean="0"/>
              <a:t>Opportunities</a:t>
            </a:r>
          </a:p>
          <a:p>
            <a:r>
              <a:rPr lang="en-US" sz="4400" dirty="0" smtClean="0"/>
              <a:t>Threats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 flair is your </a:t>
            </a:r>
            <a:r>
              <a:rPr lang="en-US" u="sng" dirty="0" smtClean="0"/>
              <a:t>STRENGTH</a:t>
            </a:r>
            <a:r>
              <a:rPr lang="en-US" dirty="0" smtClean="0"/>
              <a:t>. Capitalize on 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Do you have the best clinical outcomes? Promote any metrics you might have. (The flip side: do patients get transferred or discharged when they </a:t>
            </a:r>
            <a:r>
              <a:rPr lang="en-US" dirty="0"/>
              <a:t>c</a:t>
            </a:r>
            <a:r>
              <a:rPr lang="en-US" dirty="0" smtClean="0"/>
              <a:t>ould have stayed? Do patients stay when they should have been transferred? Who’s monitoring this?)</a:t>
            </a:r>
          </a:p>
          <a:p>
            <a:r>
              <a:rPr lang="en-US" dirty="0" smtClean="0"/>
              <a:t>Is your facility clean and updated? Advertise this.</a:t>
            </a:r>
          </a:p>
          <a:p>
            <a:r>
              <a:rPr lang="en-US" dirty="0" smtClean="0"/>
              <a:t>Do you have the best hospital food? (Would you eat the food that is served to your patients? Seriously, would you?)</a:t>
            </a:r>
          </a:p>
          <a:p>
            <a:r>
              <a:rPr lang="en-US" dirty="0" smtClean="0"/>
              <a:t>Are your employees nice or simply just not mean?</a:t>
            </a:r>
          </a:p>
          <a:p>
            <a:r>
              <a:rPr lang="en-US" dirty="0" smtClean="0"/>
              <a:t>Would you want your mother or child to be a patient in your facility? Campaign on this platform.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11374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Reflection can help uncover </a:t>
            </a:r>
            <a:r>
              <a:rPr lang="en-US" u="sng" dirty="0" smtClean="0"/>
              <a:t>WEAKNESSES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Don’t sweep weaknesses under the carpet. Your community and competition know what they are regardless of whether you choose to acknowledge them.</a:t>
            </a:r>
          </a:p>
          <a:p>
            <a:r>
              <a:rPr lang="en-US" dirty="0" smtClean="0"/>
              <a:t>Once weaknesses are identified, assign someone accountability to work towards a repair.</a:t>
            </a:r>
          </a:p>
          <a:p>
            <a:r>
              <a:rPr lang="en-US" dirty="0" smtClean="0"/>
              <a:t>Strategic planning is a good opportunity to uncover weaknesses.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43396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a strategic planning session to uncover </a:t>
            </a:r>
            <a:r>
              <a:rPr lang="en-US" u="sng" dirty="0" smtClean="0"/>
              <a:t>OPPORTUNITIES.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Brainstorming sessions can be life-changing.</a:t>
            </a:r>
          </a:p>
          <a:p>
            <a:r>
              <a:rPr lang="en-US" dirty="0" smtClean="0"/>
              <a:t>Hospitals, like individuals, need goals. I’ll bet you make your employees fill out annual professional development plans. Your facility needs a professional development plan every five years, and you are the person who can make this happen.</a:t>
            </a:r>
          </a:p>
          <a:p>
            <a:r>
              <a:rPr lang="en-US" dirty="0" smtClean="0"/>
              <a:t>Hiring a good facilitator may cost a little money, but can you afford not to do this?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3368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THREATS</a:t>
            </a:r>
            <a:r>
              <a:rPr lang="en-US" dirty="0" smtClean="0"/>
              <a:t> are always looming.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Remember the Big Town Mentality and the Small Town Reputation?</a:t>
            </a:r>
          </a:p>
          <a:p>
            <a:r>
              <a:rPr lang="en-US" dirty="0" smtClean="0"/>
              <a:t>Cuts to reimbursement are always occurring. Nobody is immune, so just settle in and plan to increase your volume in areas that are currently reimbursement leaders. </a:t>
            </a:r>
          </a:p>
          <a:p>
            <a:r>
              <a:rPr lang="en-US" dirty="0" smtClean="0"/>
              <a:t>(Sidebar-Do you know what your facility’s reimbursement leaders are?)</a:t>
            </a:r>
          </a:p>
          <a:p>
            <a:r>
              <a:rPr lang="en-US" dirty="0" smtClean="0"/>
              <a:t>Your strategic plan can help mitigate threats.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68529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 your SWOT team.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Strategic planning meetings are recommended every 5 years. F U frequently.</a:t>
            </a:r>
          </a:p>
          <a:p>
            <a:r>
              <a:rPr lang="en-US" dirty="0" smtClean="0"/>
              <a:t>No ideas are stupid- dream big.</a:t>
            </a:r>
          </a:p>
          <a:p>
            <a:r>
              <a:rPr lang="en-US" dirty="0" smtClean="0"/>
              <a:t>Involve employees and community leaders; you’re all in the same boat.</a:t>
            </a:r>
          </a:p>
          <a:p>
            <a:r>
              <a:rPr lang="en-US" dirty="0" smtClean="0"/>
              <a:t>Use the SWOT analysis and strategic planning session to develop your </a:t>
            </a:r>
            <a:r>
              <a:rPr lang="en-US" b="1" dirty="0" smtClean="0"/>
              <a:t>Rural Healthcare Flair.</a:t>
            </a:r>
          </a:p>
          <a:p>
            <a:r>
              <a:rPr lang="en-US" b="1" dirty="0" smtClean="0"/>
              <a:t>Monday, send some emails and get started.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77297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Pillars </a:t>
            </a:r>
            <a:r>
              <a:rPr lang="en-US" smtClean="0"/>
              <a:t>are important. </a:t>
            </a:r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Carmen Cooper Oguz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5467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2370</TotalTime>
  <Words>801</Words>
  <Application>Microsoft Macintosh PowerPoint</Application>
  <PresentationFormat>On-screen Show (4:3)</PresentationFormat>
  <Paragraphs>83</Paragraphs>
  <Slides>16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2 Minutes Until Showtime</vt:lpstr>
      <vt:lpstr>Staying Nimble in an Ever- changing Healthcare Environment</vt:lpstr>
      <vt:lpstr>Two of the biggest problems that rural hospitals must overcome…</vt:lpstr>
      <vt:lpstr>Big Town Mentality</vt:lpstr>
      <vt:lpstr>Small Town Reputation</vt:lpstr>
      <vt:lpstr>Don’t ignore community perception.</vt:lpstr>
      <vt:lpstr>PowerPoint Presentation</vt:lpstr>
      <vt:lpstr>What is flair, and why do we need it? </vt:lpstr>
      <vt:lpstr>NSMC’s Rural Healthcare Flair</vt:lpstr>
      <vt:lpstr>SWOT at the problem! Marketing 101</vt:lpstr>
      <vt:lpstr>Your flair is your STRENGTH. Capitalize on it!</vt:lpstr>
      <vt:lpstr>Reflection can help uncover WEAKNESSES.</vt:lpstr>
      <vt:lpstr>Use a strategic planning session to uncover OPPORTUNITIES.</vt:lpstr>
      <vt:lpstr>THREATS are always looming.</vt:lpstr>
      <vt:lpstr>Develop your SWOT team.</vt:lpstr>
      <vt:lpstr>Pillars are important. 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Sets You Apart From the Competition? Staffing Matters.</dc:title>
  <dc:creator>coguz</dc:creator>
  <cp:lastModifiedBy>Madison Clark</cp:lastModifiedBy>
  <cp:revision>389</cp:revision>
  <cp:lastPrinted>2018-03-05T22:47:21Z</cp:lastPrinted>
  <dcterms:created xsi:type="dcterms:W3CDTF">2018-02-02T20:02:38Z</dcterms:created>
  <dcterms:modified xsi:type="dcterms:W3CDTF">2018-10-30T17:52:22Z</dcterms:modified>
</cp:coreProperties>
</file>