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5.xml" ContentType="application/vnd.openxmlformats-officedocument.theme+xml"/>
  <Override PartName="/ppt/tags/tag2.xml" ContentType="application/vnd.openxmlformats-officedocument.presentationml.tags+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0" r:id="rId5"/>
    <p:sldMasterId id="2147483652" r:id="rId6"/>
    <p:sldMasterId id="2147483654" r:id="rId7"/>
    <p:sldMasterId id="2147483708" r:id="rId8"/>
  </p:sldMasterIdLst>
  <p:notesMasterIdLst>
    <p:notesMasterId r:id="rId25"/>
  </p:notesMasterIdLst>
  <p:sldIdLst>
    <p:sldId id="287" r:id="rId9"/>
    <p:sldId id="278" r:id="rId10"/>
    <p:sldId id="274" r:id="rId11"/>
    <p:sldId id="275" r:id="rId12"/>
    <p:sldId id="279" r:id="rId13"/>
    <p:sldId id="280" r:id="rId14"/>
    <p:sldId id="281" r:id="rId15"/>
    <p:sldId id="282" r:id="rId16"/>
    <p:sldId id="271" r:id="rId17"/>
    <p:sldId id="272" r:id="rId18"/>
    <p:sldId id="284" r:id="rId19"/>
    <p:sldId id="285" r:id="rId20"/>
    <p:sldId id="286" r:id="rId21"/>
    <p:sldId id="273" r:id="rId22"/>
    <p:sldId id="276" r:id="rId23"/>
    <p:sldId id="277" r:id="rId24"/>
  </p:sldIdLst>
  <p:sldSz cx="10058400" cy="7772400"/>
  <p:notesSz cx="6858000" cy="9144000"/>
  <p:defaultTextStyle>
    <a:defPPr>
      <a:defRPr lang="en-US"/>
    </a:defPPr>
    <a:lvl1pPr algn="l"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570586"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1141171"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711757"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2282342"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852928" algn="l" defTabSz="570586" rtl="0" eaLnBrk="1" latinLnBrk="0" hangingPunct="1">
      <a:defRPr kern="1200">
        <a:solidFill>
          <a:schemeClr val="tx1"/>
        </a:solidFill>
        <a:latin typeface="Calibri" charset="0"/>
        <a:ea typeface="ＭＳ Ｐゴシック" charset="0"/>
        <a:cs typeface="ＭＳ Ｐゴシック" charset="0"/>
      </a:defRPr>
    </a:lvl6pPr>
    <a:lvl7pPr marL="3423514" algn="l" defTabSz="570586" rtl="0" eaLnBrk="1" latinLnBrk="0" hangingPunct="1">
      <a:defRPr kern="1200">
        <a:solidFill>
          <a:schemeClr val="tx1"/>
        </a:solidFill>
        <a:latin typeface="Calibri" charset="0"/>
        <a:ea typeface="ＭＳ Ｐゴシック" charset="0"/>
        <a:cs typeface="ＭＳ Ｐゴシック" charset="0"/>
      </a:defRPr>
    </a:lvl7pPr>
    <a:lvl8pPr marL="3994099" algn="l" defTabSz="570586" rtl="0" eaLnBrk="1" latinLnBrk="0" hangingPunct="1">
      <a:defRPr kern="1200">
        <a:solidFill>
          <a:schemeClr val="tx1"/>
        </a:solidFill>
        <a:latin typeface="Calibri" charset="0"/>
        <a:ea typeface="ＭＳ Ｐゴシック" charset="0"/>
        <a:cs typeface="ＭＳ Ｐゴシック" charset="0"/>
      </a:defRPr>
    </a:lvl8pPr>
    <a:lvl9pPr marL="4564685" algn="l" defTabSz="570586"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hols, Chinwe" initials="NC" lastIdx="2" clrIdx="0">
    <p:extLst/>
  </p:cmAuthor>
  <p:cmAuthor id="2" name="Jovante Johnson" initials="JJ" lastIdx="1" clrIdx="1">
    <p:extLst/>
  </p:cmAuthor>
  <p:cmAuthor id="3" name="Shanda R. Boarden" initials="SRB" lastIdx="15" clrIdx="2"/>
  <p:cmAuthor id="4" name="Armstrong, Ashley" initials="AA" lastIdx="17" clrIdx="3">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79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550" autoAdjust="0"/>
  </p:normalViewPr>
  <p:slideViewPr>
    <p:cSldViewPr>
      <p:cViewPr varScale="1">
        <p:scale>
          <a:sx n="80" d="100"/>
          <a:sy n="80" d="100"/>
        </p:scale>
        <p:origin x="1296" y="67"/>
      </p:cViewPr>
      <p:guideLst>
        <p:guide orient="horz" pos="2448"/>
        <p:guide pos="31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18-09-12T16:09:59.703" idx="3">
    <p:pos x="3844" y="1187"/>
    <p:text>Note:  Cliams submitted with preventvie medicine codes for beneficiaries under age 21, who have not signed an EPSDT provider agreement will not be counted on the CMS 416 report.</p:text>
  </p:cm>
  <p:cm authorId="4" dt="2018-09-21T12:17:16.065" idx="2">
    <p:pos x="3844" y="1283"/>
    <p:text>Thank you.  Our health plan is aware of this and we will be monitoring providers who are billing these services code but are not certified by the Division of Medicaid.  Noted and understood.  Ashley Armstrong</p:text>
    <p:extLst>
      <p:ext uri="{C676402C-5697-4E1C-873F-D02D1690AC5C}">
        <p15:threadingInfo xmlns:p15="http://schemas.microsoft.com/office/powerpoint/2012/main" timeZoneBias="300">
          <p15:parentCm authorId="3" idx="3"/>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3" dt="2018-09-13T11:45:54.427" idx="11">
    <p:pos x="3274" y="2651"/>
    <p:text>Please provide the law that requires a minimum of ten years.</p:text>
  </p:cm>
  <p:cm authorId="4" dt="2018-09-21T13:22:38.495" idx="10">
    <p:pos x="3274" y="2747"/>
    <p:text>Question: this has been changed to 5 (five) years to match the administrative code.  Is this the correct update?  Please advise.  Ashley Armstrong 9/21/18</p:text>
    <p:extLst mod="1">
      <p:ext uri="{C676402C-5697-4E1C-873F-D02D1690AC5C}">
        <p15:threadingInfo xmlns:p15="http://schemas.microsoft.com/office/powerpoint/2012/main" timeZoneBias="300">
          <p15:parentCm authorId="3" idx="11"/>
        </p15:threadingInfo>
      </p:ext>
    </p:extLst>
  </p:cm>
  <p:cm authorId="4" dt="2018-09-21T14:31:50.485" idx="14">
    <p:pos x="3274" y="2843"/>
    <p:text>Addendum: I added the link from the Administrative Code which indicates records must be maintained for 5 years.  Ashley Armstrong 9/21/18</p:text>
    <p:extLst mod="1">
      <p:ext uri="{C676402C-5697-4E1C-873F-D02D1690AC5C}">
        <p15:threadingInfo xmlns:p15="http://schemas.microsoft.com/office/powerpoint/2012/main" timeZoneBias="300">
          <p15:parentCm authorId="3" idx="11"/>
        </p15:threadingInfo>
      </p:ext>
    </p:extLst>
  </p:cm>
  <p:cm authorId="3" dt="2018-09-26T10:52:45.043" idx="14">
    <p:pos x="3268" y="2950"/>
    <p:text>When I researched how long a record should be retained I found that the length of time is determined by each state law, that's why I asked for infomration to make sure the Admin. Code was correct.  I think the language should read as it is in the Admin. Code which states Providers must retain medical records for a minimum of five (5) years or longer as required by federal or state law.</p:text>
  </p:cm>
  <p:cm authorId="4" dt="2018-10-17T10:05:03.584" idx="16">
    <p:pos x="3268" y="3046"/>
    <p:text>Corrected the language of this slide. 10/17/18 Ashley Armstrong</p:text>
    <p:extLst>
      <p:ext uri="{C676402C-5697-4E1C-873F-D02D1690AC5C}">
        <p15:threadingInfo xmlns:p15="http://schemas.microsoft.com/office/powerpoint/2012/main" timeZoneBias="300">
          <p15:parentCm authorId="3" idx="14"/>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3" dt="2018-09-13T11:50:09.355" idx="12">
    <p:pos x="5786" y="1154"/>
    <p:text>This is not the correct link fo rthe EPSDT Administrative Code Part 223.</p:text>
  </p:cm>
  <p:cm authorId="4" dt="2018-09-21T13:23:16.969" idx="11">
    <p:pos x="5786" y="1250"/>
    <p:text>Note: I copied the link into my google search engine and it took me dircectly to DOM's EPSDT Administrative Code.  Please advise.  Ashley Armstrong 9/21/18</p:text>
    <p:extLst mod="1">
      <p:ext uri="{C676402C-5697-4E1C-873F-D02D1690AC5C}">
        <p15:threadingInfo xmlns:p15="http://schemas.microsoft.com/office/powerpoint/2012/main" timeZoneBias="300">
          <p15:parentCm authorId="3" idx="12"/>
        </p15:threadingInfo>
      </p:ext>
    </p:extLst>
  </p:cm>
  <p:cm authorId="4" dt="2018-09-21T14:27:48.787" idx="12">
    <p:pos x="5786" y="1346"/>
    <p:text>Addendum:  The link I provided is the Provider Reference Guide for EPSDT services.  Would you prefer for us to use the general EPSDT link of</p:text>
    <p:extLst mod="1">
      <p:ext uri="{C676402C-5697-4E1C-873F-D02D1690AC5C}">
        <p15:threadingInfo xmlns:p15="http://schemas.microsoft.com/office/powerpoint/2012/main" timeZoneBias="300">
          <p15:parentCm authorId="3" idx="12"/>
        </p15:threadingInfo>
      </p:ext>
    </p:extLst>
  </p:cm>
  <p:cm authorId="4" dt="2018-09-21T14:27:59.875" idx="13">
    <p:pos x="5786" y="1442"/>
    <p:text>https://medicaid.ms.gov/wp-content/uploads/2014/01/Admin-Code-Part-223.pdf</p:text>
    <p:extLst mod="1">
      <p:ext uri="{C676402C-5697-4E1C-873F-D02D1690AC5C}">
        <p15:threadingInfo xmlns:p15="http://schemas.microsoft.com/office/powerpoint/2012/main" timeZoneBias="300">
          <p15:parentCm authorId="3" idx="12"/>
        </p15:threadingInfo>
      </p:ext>
    </p:extLst>
  </p:cm>
  <p:cm authorId="3" dt="2018-09-26T10:58:52.851" idx="15">
    <p:pos x="5766" y="1551"/>
    <p:text>What's list now is correct.  The previous version state Division of Medicaid's EPSDT Administrative Code can be found at https://medicaid.ms.gove wp-content/uploads/2017/05/Provider-Reference -Guide-223.pdf,  which is the link for the PRG not the Admin. Code.</p:text>
  </p:cm>
  <p:cm authorId="4" dt="2018-10-17T10:06:50.965" idx="17">
    <p:pos x="5766" y="1647"/>
    <p:text>Noted - 10/17/18  Ashley Armstrong</p:text>
    <p:extLst>
      <p:ext uri="{C676402C-5697-4E1C-873F-D02D1690AC5C}">
        <p15:threadingInfo xmlns:p15="http://schemas.microsoft.com/office/powerpoint/2012/main" timeZoneBias="300">
          <p15:parentCm authorId="3" idx="15"/>
        </p15:threadingInfo>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3B9E62-AB3F-44BB-A682-ECBDF26C68A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A1C6EFB-35A8-4765-B43F-8BD846B73B33}">
      <dgm:prSet custT="1"/>
      <dgm:spPr>
        <a:solidFill>
          <a:schemeClr val="accent1"/>
        </a:solidFill>
      </dgm:spPr>
      <dgm:t>
        <a:bodyPr/>
        <a:lstStyle/>
        <a:p>
          <a:pPr rtl="0"/>
          <a:r>
            <a:rPr lang="en-US" sz="2400" b="1" dirty="0" smtClean="0">
              <a:latin typeface="Arial" panose="020B0604020202020204" pitchFamily="34" charset="0"/>
              <a:cs typeface="Arial" panose="020B0604020202020204" pitchFamily="34" charset="0"/>
            </a:rPr>
            <a:t>Our Vision</a:t>
          </a:r>
          <a:endParaRPr lang="en-US" sz="2400" dirty="0">
            <a:latin typeface="Arial" panose="020B0604020202020204" pitchFamily="34" charset="0"/>
            <a:cs typeface="Arial" panose="020B0604020202020204" pitchFamily="34" charset="0"/>
          </a:endParaRPr>
        </a:p>
      </dgm:t>
    </dgm:pt>
    <dgm:pt modelId="{E357CA18-F5E9-432F-8750-2BABEEBFCC59}" type="parTrans" cxnId="{ADF45984-C4AE-49DF-867D-007E0974FE1D}">
      <dgm:prSet/>
      <dgm:spPr/>
      <dgm:t>
        <a:bodyPr/>
        <a:lstStyle/>
        <a:p>
          <a:endParaRPr lang="en-US"/>
        </a:p>
      </dgm:t>
    </dgm:pt>
    <dgm:pt modelId="{B4B344CE-4BA0-4F68-A01C-B2CD1C35A8E1}" type="sibTrans" cxnId="{ADF45984-C4AE-49DF-867D-007E0974FE1D}">
      <dgm:prSet/>
      <dgm:spPr/>
      <dgm:t>
        <a:bodyPr/>
        <a:lstStyle/>
        <a:p>
          <a:endParaRPr lang="en-US"/>
        </a:p>
      </dgm:t>
    </dgm:pt>
    <dgm:pt modelId="{61D0613C-97D9-47E0-A0E7-40D947666FBE}">
      <dgm:prSet custT="1"/>
      <dgm:spPr>
        <a:solidFill>
          <a:schemeClr val="tx1"/>
        </a:solidFill>
      </dgm:spPr>
      <dgm:t>
        <a:bodyPr/>
        <a:lstStyle/>
        <a:p>
          <a:pPr rtl="0"/>
          <a:r>
            <a:rPr lang="en-US" sz="2400" dirty="0" smtClean="0">
              <a:latin typeface="Arial" panose="020B0604020202020204" pitchFamily="34" charset="0"/>
              <a:cs typeface="Arial" panose="020B0604020202020204" pitchFamily="34" charset="0"/>
            </a:rPr>
            <a:t>We envision a future where everyone receives quality health care.</a:t>
          </a:r>
          <a:endParaRPr lang="en-US" sz="2400" dirty="0">
            <a:latin typeface="Arial" panose="020B0604020202020204" pitchFamily="34" charset="0"/>
            <a:cs typeface="Arial" panose="020B0604020202020204" pitchFamily="34" charset="0"/>
          </a:endParaRPr>
        </a:p>
      </dgm:t>
    </dgm:pt>
    <dgm:pt modelId="{D93BAAA8-8745-4217-B670-8975E3674F24}" type="parTrans" cxnId="{171FDDA8-2045-46DD-9B25-D56DE998E772}">
      <dgm:prSet/>
      <dgm:spPr/>
      <dgm:t>
        <a:bodyPr/>
        <a:lstStyle/>
        <a:p>
          <a:endParaRPr lang="en-US"/>
        </a:p>
      </dgm:t>
    </dgm:pt>
    <dgm:pt modelId="{1DAAB467-9093-48EE-A663-191DB274841E}" type="sibTrans" cxnId="{171FDDA8-2045-46DD-9B25-D56DE998E772}">
      <dgm:prSet/>
      <dgm:spPr/>
      <dgm:t>
        <a:bodyPr/>
        <a:lstStyle/>
        <a:p>
          <a:endParaRPr lang="en-US"/>
        </a:p>
      </dgm:t>
    </dgm:pt>
    <dgm:pt modelId="{030E4287-AAF9-4DD7-9293-241AB97284AC}">
      <dgm:prSet custT="1"/>
      <dgm:spPr>
        <a:solidFill>
          <a:schemeClr val="accent1"/>
        </a:solidFill>
      </dgm:spPr>
      <dgm:t>
        <a:bodyPr/>
        <a:lstStyle/>
        <a:p>
          <a:pPr rtl="0"/>
          <a:r>
            <a:rPr lang="en-US" sz="2400" b="1" dirty="0" smtClean="0">
              <a:latin typeface="Arial" panose="020B0604020202020204" pitchFamily="34" charset="0"/>
              <a:cs typeface="Arial" panose="020B0604020202020204" pitchFamily="34" charset="0"/>
            </a:rPr>
            <a:t>Our Mission</a:t>
          </a:r>
          <a:endParaRPr lang="en-US" sz="2400" dirty="0">
            <a:latin typeface="Arial" panose="020B0604020202020204" pitchFamily="34" charset="0"/>
            <a:cs typeface="Arial" panose="020B0604020202020204" pitchFamily="34" charset="0"/>
          </a:endParaRPr>
        </a:p>
      </dgm:t>
    </dgm:pt>
    <dgm:pt modelId="{E6CC7885-47D4-4C1D-BC7C-116981A22DE3}" type="parTrans" cxnId="{82CB3222-AF38-425E-AD60-7D04273481F2}">
      <dgm:prSet/>
      <dgm:spPr/>
      <dgm:t>
        <a:bodyPr/>
        <a:lstStyle/>
        <a:p>
          <a:endParaRPr lang="en-US"/>
        </a:p>
      </dgm:t>
    </dgm:pt>
    <dgm:pt modelId="{E7E04303-3563-44EA-87E5-D17109B62C65}" type="sibTrans" cxnId="{82CB3222-AF38-425E-AD60-7D04273481F2}">
      <dgm:prSet/>
      <dgm:spPr/>
      <dgm:t>
        <a:bodyPr/>
        <a:lstStyle/>
        <a:p>
          <a:endParaRPr lang="en-US"/>
        </a:p>
      </dgm:t>
    </dgm:pt>
    <dgm:pt modelId="{80F62DF0-3D6E-4A97-BCD4-5B5C065F6C65}">
      <dgm:prSet custT="1"/>
      <dgm:spPr>
        <a:solidFill>
          <a:schemeClr val="tx1"/>
        </a:solidFill>
      </dgm:spPr>
      <dgm:t>
        <a:bodyPr/>
        <a:lstStyle/>
        <a:p>
          <a:pPr rtl="0"/>
          <a:r>
            <a:rPr lang="en-US" sz="2400" dirty="0" smtClean="0">
              <a:latin typeface="Arial" panose="020B0604020202020204" pitchFamily="34" charset="0"/>
              <a:cs typeface="Arial" panose="020B0604020202020204" pitchFamily="34" charset="0"/>
            </a:rPr>
            <a:t>Our mission is to provide quality health services to people receiving government assistance. </a:t>
          </a:r>
          <a:endParaRPr lang="en-US" sz="2400" dirty="0">
            <a:latin typeface="Arial" panose="020B0604020202020204" pitchFamily="34" charset="0"/>
            <a:cs typeface="Arial" panose="020B0604020202020204" pitchFamily="34" charset="0"/>
          </a:endParaRPr>
        </a:p>
      </dgm:t>
    </dgm:pt>
    <dgm:pt modelId="{16B95E32-5717-42A8-B953-85C814978A9E}" type="parTrans" cxnId="{C95CB13F-09B3-4F36-B3BE-F519FA2DC7C8}">
      <dgm:prSet/>
      <dgm:spPr/>
      <dgm:t>
        <a:bodyPr/>
        <a:lstStyle/>
        <a:p>
          <a:endParaRPr lang="en-US"/>
        </a:p>
      </dgm:t>
    </dgm:pt>
    <dgm:pt modelId="{E4232E2E-E754-434E-BB4E-541384A18C8B}" type="sibTrans" cxnId="{C95CB13F-09B3-4F36-B3BE-F519FA2DC7C8}">
      <dgm:prSet/>
      <dgm:spPr/>
      <dgm:t>
        <a:bodyPr/>
        <a:lstStyle/>
        <a:p>
          <a:endParaRPr lang="en-US"/>
        </a:p>
      </dgm:t>
    </dgm:pt>
    <dgm:pt modelId="{031D136D-11B2-4412-B9BA-524C12B19520}" type="pres">
      <dgm:prSet presAssocID="{683B9E62-AB3F-44BB-A682-ECBDF26C68A3}" presName="linear" presStyleCnt="0">
        <dgm:presLayoutVars>
          <dgm:animLvl val="lvl"/>
          <dgm:resizeHandles val="exact"/>
        </dgm:presLayoutVars>
      </dgm:prSet>
      <dgm:spPr/>
      <dgm:t>
        <a:bodyPr/>
        <a:lstStyle/>
        <a:p>
          <a:endParaRPr lang="en-US"/>
        </a:p>
      </dgm:t>
    </dgm:pt>
    <dgm:pt modelId="{845354F2-B7F4-4A71-9335-85B514631476}" type="pres">
      <dgm:prSet presAssocID="{EA1C6EFB-35A8-4765-B43F-8BD846B73B33}" presName="parentText" presStyleLbl="node1" presStyleIdx="0" presStyleCnt="4" custScaleY="42317" custLinFactNeighborX="-296" custLinFactNeighborY="38838">
        <dgm:presLayoutVars>
          <dgm:chMax val="0"/>
          <dgm:bulletEnabled val="1"/>
        </dgm:presLayoutVars>
      </dgm:prSet>
      <dgm:spPr/>
      <dgm:t>
        <a:bodyPr/>
        <a:lstStyle/>
        <a:p>
          <a:endParaRPr lang="en-US"/>
        </a:p>
      </dgm:t>
    </dgm:pt>
    <dgm:pt modelId="{5304C663-8919-4568-8EE6-7210EB5197C4}" type="pres">
      <dgm:prSet presAssocID="{B4B344CE-4BA0-4F68-A01C-B2CD1C35A8E1}" presName="spacer" presStyleCnt="0"/>
      <dgm:spPr/>
    </dgm:pt>
    <dgm:pt modelId="{8D46B34F-0CD6-4795-8E7C-757BF4EC1B95}" type="pres">
      <dgm:prSet presAssocID="{61D0613C-97D9-47E0-A0E7-40D947666FBE}" presName="parentText" presStyleLbl="node1" presStyleIdx="1" presStyleCnt="4">
        <dgm:presLayoutVars>
          <dgm:chMax val="0"/>
          <dgm:bulletEnabled val="1"/>
        </dgm:presLayoutVars>
      </dgm:prSet>
      <dgm:spPr/>
      <dgm:t>
        <a:bodyPr/>
        <a:lstStyle/>
        <a:p>
          <a:endParaRPr lang="en-US"/>
        </a:p>
      </dgm:t>
    </dgm:pt>
    <dgm:pt modelId="{7B0A292A-53B8-4B1E-A1FD-B704B798D67E}" type="pres">
      <dgm:prSet presAssocID="{1DAAB467-9093-48EE-A663-191DB274841E}" presName="spacer" presStyleCnt="0"/>
      <dgm:spPr/>
    </dgm:pt>
    <dgm:pt modelId="{52D632A7-EA93-4819-9DB6-0AD65B2C4741}" type="pres">
      <dgm:prSet presAssocID="{030E4287-AAF9-4DD7-9293-241AB97284AC}" presName="parentText" presStyleLbl="node1" presStyleIdx="2" presStyleCnt="4" custScaleY="44154">
        <dgm:presLayoutVars>
          <dgm:chMax val="0"/>
          <dgm:bulletEnabled val="1"/>
        </dgm:presLayoutVars>
      </dgm:prSet>
      <dgm:spPr/>
      <dgm:t>
        <a:bodyPr/>
        <a:lstStyle/>
        <a:p>
          <a:endParaRPr lang="en-US"/>
        </a:p>
      </dgm:t>
    </dgm:pt>
    <dgm:pt modelId="{C0FD256A-0696-4C8B-BDBD-EABEAA034D36}" type="pres">
      <dgm:prSet presAssocID="{E7E04303-3563-44EA-87E5-D17109B62C65}" presName="spacer" presStyleCnt="0"/>
      <dgm:spPr/>
    </dgm:pt>
    <dgm:pt modelId="{7CE1C9DE-A3C8-4738-804A-0D0A9047B8F7}" type="pres">
      <dgm:prSet presAssocID="{80F62DF0-3D6E-4A97-BCD4-5B5C065F6C65}" presName="parentText" presStyleLbl="node1" presStyleIdx="3" presStyleCnt="4">
        <dgm:presLayoutVars>
          <dgm:chMax val="0"/>
          <dgm:bulletEnabled val="1"/>
        </dgm:presLayoutVars>
      </dgm:prSet>
      <dgm:spPr/>
      <dgm:t>
        <a:bodyPr/>
        <a:lstStyle/>
        <a:p>
          <a:endParaRPr lang="en-US"/>
        </a:p>
      </dgm:t>
    </dgm:pt>
  </dgm:ptLst>
  <dgm:cxnLst>
    <dgm:cxn modelId="{82CB3222-AF38-425E-AD60-7D04273481F2}" srcId="{683B9E62-AB3F-44BB-A682-ECBDF26C68A3}" destId="{030E4287-AAF9-4DD7-9293-241AB97284AC}" srcOrd="2" destOrd="0" parTransId="{E6CC7885-47D4-4C1D-BC7C-116981A22DE3}" sibTransId="{E7E04303-3563-44EA-87E5-D17109B62C65}"/>
    <dgm:cxn modelId="{171FDDA8-2045-46DD-9B25-D56DE998E772}" srcId="{683B9E62-AB3F-44BB-A682-ECBDF26C68A3}" destId="{61D0613C-97D9-47E0-A0E7-40D947666FBE}" srcOrd="1" destOrd="0" parTransId="{D93BAAA8-8745-4217-B670-8975E3674F24}" sibTransId="{1DAAB467-9093-48EE-A663-191DB274841E}"/>
    <dgm:cxn modelId="{3536415B-41B5-484D-AE79-2A7DAC1514C7}" type="presOf" srcId="{EA1C6EFB-35A8-4765-B43F-8BD846B73B33}" destId="{845354F2-B7F4-4A71-9335-85B514631476}" srcOrd="0" destOrd="0" presId="urn:microsoft.com/office/officeart/2005/8/layout/vList2"/>
    <dgm:cxn modelId="{C95CB13F-09B3-4F36-B3BE-F519FA2DC7C8}" srcId="{683B9E62-AB3F-44BB-A682-ECBDF26C68A3}" destId="{80F62DF0-3D6E-4A97-BCD4-5B5C065F6C65}" srcOrd="3" destOrd="0" parTransId="{16B95E32-5717-42A8-B953-85C814978A9E}" sibTransId="{E4232E2E-E754-434E-BB4E-541384A18C8B}"/>
    <dgm:cxn modelId="{DCDD4DE6-21E6-4C1A-BB8A-831058FBDA57}" type="presOf" srcId="{61D0613C-97D9-47E0-A0E7-40D947666FBE}" destId="{8D46B34F-0CD6-4795-8E7C-757BF4EC1B95}" srcOrd="0" destOrd="0" presId="urn:microsoft.com/office/officeart/2005/8/layout/vList2"/>
    <dgm:cxn modelId="{ADF45984-C4AE-49DF-867D-007E0974FE1D}" srcId="{683B9E62-AB3F-44BB-A682-ECBDF26C68A3}" destId="{EA1C6EFB-35A8-4765-B43F-8BD846B73B33}" srcOrd="0" destOrd="0" parTransId="{E357CA18-F5E9-432F-8750-2BABEEBFCC59}" sibTransId="{B4B344CE-4BA0-4F68-A01C-B2CD1C35A8E1}"/>
    <dgm:cxn modelId="{7CFDD58A-2A90-4892-AE85-9B736E8141F5}" type="presOf" srcId="{030E4287-AAF9-4DD7-9293-241AB97284AC}" destId="{52D632A7-EA93-4819-9DB6-0AD65B2C4741}" srcOrd="0" destOrd="0" presId="urn:microsoft.com/office/officeart/2005/8/layout/vList2"/>
    <dgm:cxn modelId="{1CA6AB40-6E1E-4887-9661-2EBCF5C05D51}" type="presOf" srcId="{683B9E62-AB3F-44BB-A682-ECBDF26C68A3}" destId="{031D136D-11B2-4412-B9BA-524C12B19520}" srcOrd="0" destOrd="0" presId="urn:microsoft.com/office/officeart/2005/8/layout/vList2"/>
    <dgm:cxn modelId="{D7BAA3B0-29A6-448D-A422-F99ACE1F5A87}" type="presOf" srcId="{80F62DF0-3D6E-4A97-BCD4-5B5C065F6C65}" destId="{7CE1C9DE-A3C8-4738-804A-0D0A9047B8F7}" srcOrd="0" destOrd="0" presId="urn:microsoft.com/office/officeart/2005/8/layout/vList2"/>
    <dgm:cxn modelId="{826BBD56-83D6-4E63-9141-488268E1E550}" type="presParOf" srcId="{031D136D-11B2-4412-B9BA-524C12B19520}" destId="{845354F2-B7F4-4A71-9335-85B514631476}" srcOrd="0" destOrd="0" presId="urn:microsoft.com/office/officeart/2005/8/layout/vList2"/>
    <dgm:cxn modelId="{53C2E2E9-CECC-4421-8FDC-E2C51E497831}" type="presParOf" srcId="{031D136D-11B2-4412-B9BA-524C12B19520}" destId="{5304C663-8919-4568-8EE6-7210EB5197C4}" srcOrd="1" destOrd="0" presId="urn:microsoft.com/office/officeart/2005/8/layout/vList2"/>
    <dgm:cxn modelId="{F2AD6715-0842-45FE-B9F1-B6749AC7EFE5}" type="presParOf" srcId="{031D136D-11B2-4412-B9BA-524C12B19520}" destId="{8D46B34F-0CD6-4795-8E7C-757BF4EC1B95}" srcOrd="2" destOrd="0" presId="urn:microsoft.com/office/officeart/2005/8/layout/vList2"/>
    <dgm:cxn modelId="{44C41576-08E6-4E31-BCCF-F68E6D2D480A}" type="presParOf" srcId="{031D136D-11B2-4412-B9BA-524C12B19520}" destId="{7B0A292A-53B8-4B1E-A1FD-B704B798D67E}" srcOrd="3" destOrd="0" presId="urn:microsoft.com/office/officeart/2005/8/layout/vList2"/>
    <dgm:cxn modelId="{60E7CA6E-23E8-4247-BABA-00B71397847A}" type="presParOf" srcId="{031D136D-11B2-4412-B9BA-524C12B19520}" destId="{52D632A7-EA93-4819-9DB6-0AD65B2C4741}" srcOrd="4" destOrd="0" presId="urn:microsoft.com/office/officeart/2005/8/layout/vList2"/>
    <dgm:cxn modelId="{B0BF9AF3-B1E4-4F58-943E-7A9A2F10D762}" type="presParOf" srcId="{031D136D-11B2-4412-B9BA-524C12B19520}" destId="{C0FD256A-0696-4C8B-BDBD-EABEAA034D36}" srcOrd="5" destOrd="0" presId="urn:microsoft.com/office/officeart/2005/8/layout/vList2"/>
    <dgm:cxn modelId="{B5B46569-A9FF-4FB1-8351-C3D7ECBC0000}" type="presParOf" srcId="{031D136D-11B2-4412-B9BA-524C12B19520}" destId="{7CE1C9DE-A3C8-4738-804A-0D0A9047B8F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A31A35-A0F0-431D-A9A9-2D664719C4DC}"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CA5D443B-A219-4E4B-AEA3-77AF4E2D3A1A}">
      <dgm:prSet custT="1"/>
      <dgm:spPr/>
      <dgm:t>
        <a:bodyPr/>
        <a:lstStyle/>
        <a:p>
          <a:pPr rtl="0"/>
          <a:r>
            <a:rPr lang="en-US" sz="2400" b="1" dirty="0" smtClean="0">
              <a:latin typeface="Arial" panose="020B0604020202020204" pitchFamily="34" charset="0"/>
              <a:cs typeface="Arial" panose="020B0604020202020204" pitchFamily="34" charset="0"/>
            </a:rPr>
            <a:t>The Molina Family of Health Plans</a:t>
          </a:r>
          <a:endParaRPr lang="en-US" sz="2400" dirty="0">
            <a:latin typeface="Arial" panose="020B0604020202020204" pitchFamily="34" charset="0"/>
            <a:cs typeface="Arial" panose="020B0604020202020204" pitchFamily="34" charset="0"/>
          </a:endParaRPr>
        </a:p>
      </dgm:t>
    </dgm:pt>
    <dgm:pt modelId="{5452A10F-6E2B-4700-AFC0-30D3F03498DF}" type="parTrans" cxnId="{77E3EB6C-65EC-4E3F-B989-53A33F3742B7}">
      <dgm:prSet/>
      <dgm:spPr/>
      <dgm:t>
        <a:bodyPr/>
        <a:lstStyle/>
        <a:p>
          <a:endParaRPr lang="en-US"/>
        </a:p>
      </dgm:t>
    </dgm:pt>
    <dgm:pt modelId="{78331217-23BA-4A48-B1CE-E17E069E75FE}" type="sibTrans" cxnId="{77E3EB6C-65EC-4E3F-B989-53A33F3742B7}">
      <dgm:prSet/>
      <dgm:spPr/>
      <dgm:t>
        <a:bodyPr/>
        <a:lstStyle/>
        <a:p>
          <a:endParaRPr lang="en-US"/>
        </a:p>
      </dgm:t>
    </dgm:pt>
    <dgm:pt modelId="{26E718EC-6E95-4024-9D9A-A4BCA818CC4A}">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California</a:t>
          </a:r>
          <a:endParaRPr lang="en-US" dirty="0">
            <a:latin typeface="Arial" panose="020B0604020202020204" pitchFamily="34" charset="0"/>
            <a:cs typeface="Arial" panose="020B0604020202020204" pitchFamily="34" charset="0"/>
          </a:endParaRPr>
        </a:p>
      </dgm:t>
    </dgm:pt>
    <dgm:pt modelId="{189969F2-8FFD-4AEB-80BA-B462507D5B29}" type="parTrans" cxnId="{311FE119-AACB-4AF5-90EB-A6C964A750F7}">
      <dgm:prSet/>
      <dgm:spPr/>
      <dgm:t>
        <a:bodyPr/>
        <a:lstStyle/>
        <a:p>
          <a:endParaRPr lang="en-US"/>
        </a:p>
      </dgm:t>
    </dgm:pt>
    <dgm:pt modelId="{AAD6BC21-CC1F-4C4E-BB82-FB7CD21A0866}" type="sibTrans" cxnId="{311FE119-AACB-4AF5-90EB-A6C964A750F7}">
      <dgm:prSet/>
      <dgm:spPr/>
      <dgm:t>
        <a:bodyPr/>
        <a:lstStyle/>
        <a:p>
          <a:endParaRPr lang="en-US"/>
        </a:p>
      </dgm:t>
    </dgm:pt>
    <dgm:pt modelId="{38DBBCEB-FDA4-42AD-96A9-C4684B059898}">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Utah</a:t>
          </a:r>
          <a:endParaRPr lang="en-US" dirty="0">
            <a:latin typeface="Arial" panose="020B0604020202020204" pitchFamily="34" charset="0"/>
            <a:cs typeface="Arial" panose="020B0604020202020204" pitchFamily="34" charset="0"/>
          </a:endParaRPr>
        </a:p>
      </dgm:t>
    </dgm:pt>
    <dgm:pt modelId="{80C5DA40-B1F6-4AD6-AD2F-9AD3BA164E15}" type="parTrans" cxnId="{2C71595C-B91A-4F12-96F0-22854C05900C}">
      <dgm:prSet/>
      <dgm:spPr/>
      <dgm:t>
        <a:bodyPr/>
        <a:lstStyle/>
        <a:p>
          <a:endParaRPr lang="en-US"/>
        </a:p>
      </dgm:t>
    </dgm:pt>
    <dgm:pt modelId="{039BBF11-7EB5-4086-9B4B-0143EC96FCAB}" type="sibTrans" cxnId="{2C71595C-B91A-4F12-96F0-22854C05900C}">
      <dgm:prSet/>
      <dgm:spPr/>
      <dgm:t>
        <a:bodyPr/>
        <a:lstStyle/>
        <a:p>
          <a:endParaRPr lang="en-US"/>
        </a:p>
      </dgm:t>
    </dgm:pt>
    <dgm:pt modelId="{7970D595-BE44-43FA-A22B-9098F07381DA}">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Michigan</a:t>
          </a:r>
          <a:endParaRPr lang="en-US" dirty="0">
            <a:latin typeface="Arial" panose="020B0604020202020204" pitchFamily="34" charset="0"/>
            <a:cs typeface="Arial" panose="020B0604020202020204" pitchFamily="34" charset="0"/>
          </a:endParaRPr>
        </a:p>
      </dgm:t>
    </dgm:pt>
    <dgm:pt modelId="{6F04C05B-2395-412C-81A2-AD6D8376B39A}" type="parTrans" cxnId="{6D7B0972-EC19-4CF1-9ABB-6BC1CA4F2179}">
      <dgm:prSet/>
      <dgm:spPr/>
      <dgm:t>
        <a:bodyPr/>
        <a:lstStyle/>
        <a:p>
          <a:endParaRPr lang="en-US"/>
        </a:p>
      </dgm:t>
    </dgm:pt>
    <dgm:pt modelId="{21B14097-47B7-4C51-8A39-44385C8F7ECE}" type="sibTrans" cxnId="{6D7B0972-EC19-4CF1-9ABB-6BC1CA4F2179}">
      <dgm:prSet/>
      <dgm:spPr/>
      <dgm:t>
        <a:bodyPr/>
        <a:lstStyle/>
        <a:p>
          <a:endParaRPr lang="en-US"/>
        </a:p>
      </dgm:t>
    </dgm:pt>
    <dgm:pt modelId="{EF3D094C-85BA-41C7-B898-D5C47A12FCF6}">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Washington</a:t>
          </a:r>
          <a:endParaRPr lang="en-US" dirty="0">
            <a:latin typeface="Arial" panose="020B0604020202020204" pitchFamily="34" charset="0"/>
            <a:cs typeface="Arial" panose="020B0604020202020204" pitchFamily="34" charset="0"/>
          </a:endParaRPr>
        </a:p>
      </dgm:t>
    </dgm:pt>
    <dgm:pt modelId="{1D842D73-CF56-4773-A772-3EF8F42570DB}" type="parTrans" cxnId="{F0667E2E-CFE0-4208-B7FB-703C034D98E4}">
      <dgm:prSet/>
      <dgm:spPr/>
      <dgm:t>
        <a:bodyPr/>
        <a:lstStyle/>
        <a:p>
          <a:endParaRPr lang="en-US"/>
        </a:p>
      </dgm:t>
    </dgm:pt>
    <dgm:pt modelId="{EF65BC73-F919-4F56-8808-EE2128F69941}" type="sibTrans" cxnId="{F0667E2E-CFE0-4208-B7FB-703C034D98E4}">
      <dgm:prSet/>
      <dgm:spPr/>
      <dgm:t>
        <a:bodyPr/>
        <a:lstStyle/>
        <a:p>
          <a:endParaRPr lang="en-US"/>
        </a:p>
      </dgm:t>
    </dgm:pt>
    <dgm:pt modelId="{59AB6D34-7121-42DC-A3B2-683A33E100FB}">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New Mexico</a:t>
          </a:r>
          <a:endParaRPr lang="en-US" dirty="0">
            <a:latin typeface="Arial" panose="020B0604020202020204" pitchFamily="34" charset="0"/>
            <a:cs typeface="Arial" panose="020B0604020202020204" pitchFamily="34" charset="0"/>
          </a:endParaRPr>
        </a:p>
      </dgm:t>
    </dgm:pt>
    <dgm:pt modelId="{82C02E97-9C4B-4085-A65A-7FFC2C1EF922}" type="parTrans" cxnId="{0C586F4C-C09C-407E-943F-68341C0C8F2B}">
      <dgm:prSet/>
      <dgm:spPr/>
      <dgm:t>
        <a:bodyPr/>
        <a:lstStyle/>
        <a:p>
          <a:endParaRPr lang="en-US"/>
        </a:p>
      </dgm:t>
    </dgm:pt>
    <dgm:pt modelId="{521F1B39-279A-4ADC-AEA4-9316E3740DB5}" type="sibTrans" cxnId="{0C586F4C-C09C-407E-943F-68341C0C8F2B}">
      <dgm:prSet/>
      <dgm:spPr/>
      <dgm:t>
        <a:bodyPr/>
        <a:lstStyle/>
        <a:p>
          <a:endParaRPr lang="en-US"/>
        </a:p>
      </dgm:t>
    </dgm:pt>
    <dgm:pt modelId="{1596819A-C073-4436-9CBD-21E9BCA80E65}">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Texas</a:t>
          </a:r>
          <a:endParaRPr lang="en-US" dirty="0">
            <a:latin typeface="Arial" panose="020B0604020202020204" pitchFamily="34" charset="0"/>
            <a:cs typeface="Arial" panose="020B0604020202020204" pitchFamily="34" charset="0"/>
          </a:endParaRPr>
        </a:p>
      </dgm:t>
    </dgm:pt>
    <dgm:pt modelId="{A3D2D5D4-C11C-40BC-8FD3-4129C326B974}" type="parTrans" cxnId="{C040A0EA-F318-4DA7-A4FA-9920B7A753B3}">
      <dgm:prSet/>
      <dgm:spPr/>
      <dgm:t>
        <a:bodyPr/>
        <a:lstStyle/>
        <a:p>
          <a:endParaRPr lang="en-US"/>
        </a:p>
      </dgm:t>
    </dgm:pt>
    <dgm:pt modelId="{7AE3F184-51CD-4A6F-B3DF-6E34021CF5B5}" type="sibTrans" cxnId="{C040A0EA-F318-4DA7-A4FA-9920B7A753B3}">
      <dgm:prSet/>
      <dgm:spPr/>
      <dgm:t>
        <a:bodyPr/>
        <a:lstStyle/>
        <a:p>
          <a:endParaRPr lang="en-US"/>
        </a:p>
      </dgm:t>
    </dgm:pt>
    <dgm:pt modelId="{963B5AE9-A78F-45D3-BF86-F2EC0562DED5}">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Ohio</a:t>
          </a:r>
          <a:endParaRPr lang="en-US" dirty="0">
            <a:latin typeface="Arial" panose="020B0604020202020204" pitchFamily="34" charset="0"/>
            <a:cs typeface="Arial" panose="020B0604020202020204" pitchFamily="34" charset="0"/>
          </a:endParaRPr>
        </a:p>
      </dgm:t>
    </dgm:pt>
    <dgm:pt modelId="{AAF35655-1D41-4D12-978D-D19DBA8C27F4}" type="parTrans" cxnId="{5DCC686B-4E49-43E7-AC54-A07B9E91B0B8}">
      <dgm:prSet/>
      <dgm:spPr/>
      <dgm:t>
        <a:bodyPr/>
        <a:lstStyle/>
        <a:p>
          <a:endParaRPr lang="en-US"/>
        </a:p>
      </dgm:t>
    </dgm:pt>
    <dgm:pt modelId="{F3CFD1CA-305A-42CA-A91E-A7AD61EE6240}" type="sibTrans" cxnId="{5DCC686B-4E49-43E7-AC54-A07B9E91B0B8}">
      <dgm:prSet/>
      <dgm:spPr/>
      <dgm:t>
        <a:bodyPr/>
        <a:lstStyle/>
        <a:p>
          <a:endParaRPr lang="en-US"/>
        </a:p>
      </dgm:t>
    </dgm:pt>
    <dgm:pt modelId="{49A227D3-AAC1-47C7-8629-90E4F0D9812B}">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Florida</a:t>
          </a:r>
          <a:endParaRPr lang="en-US" dirty="0">
            <a:latin typeface="Arial" panose="020B0604020202020204" pitchFamily="34" charset="0"/>
            <a:cs typeface="Arial" panose="020B0604020202020204" pitchFamily="34" charset="0"/>
          </a:endParaRPr>
        </a:p>
      </dgm:t>
    </dgm:pt>
    <dgm:pt modelId="{E11B1F92-2C4F-4818-B589-33FD8DDDDA32}" type="parTrans" cxnId="{DEC346B0-15FA-45A0-83F5-B2F00BD6A8B7}">
      <dgm:prSet/>
      <dgm:spPr/>
      <dgm:t>
        <a:bodyPr/>
        <a:lstStyle/>
        <a:p>
          <a:endParaRPr lang="en-US"/>
        </a:p>
      </dgm:t>
    </dgm:pt>
    <dgm:pt modelId="{81F1A8C1-E16B-436C-93F6-202476B461F9}" type="sibTrans" cxnId="{DEC346B0-15FA-45A0-83F5-B2F00BD6A8B7}">
      <dgm:prSet/>
      <dgm:spPr/>
      <dgm:t>
        <a:bodyPr/>
        <a:lstStyle/>
        <a:p>
          <a:endParaRPr lang="en-US"/>
        </a:p>
      </dgm:t>
    </dgm:pt>
    <dgm:pt modelId="{74B00DB4-B626-4AC5-AA93-2EB66A10076E}">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Wisconsin</a:t>
          </a:r>
          <a:endParaRPr lang="en-US" dirty="0">
            <a:latin typeface="Arial" panose="020B0604020202020204" pitchFamily="34" charset="0"/>
            <a:cs typeface="Arial" panose="020B0604020202020204" pitchFamily="34" charset="0"/>
          </a:endParaRPr>
        </a:p>
      </dgm:t>
    </dgm:pt>
    <dgm:pt modelId="{4541CD3E-297A-45F2-9FD0-1B691C82EC78}" type="parTrans" cxnId="{C950FC64-0CF6-4B2D-AD8F-985D3CA46A75}">
      <dgm:prSet/>
      <dgm:spPr/>
      <dgm:t>
        <a:bodyPr/>
        <a:lstStyle/>
        <a:p>
          <a:endParaRPr lang="en-US"/>
        </a:p>
      </dgm:t>
    </dgm:pt>
    <dgm:pt modelId="{571E7003-B540-4430-815A-AED2CDFE4451}" type="sibTrans" cxnId="{C950FC64-0CF6-4B2D-AD8F-985D3CA46A75}">
      <dgm:prSet/>
      <dgm:spPr/>
      <dgm:t>
        <a:bodyPr/>
        <a:lstStyle/>
        <a:p>
          <a:endParaRPr lang="en-US"/>
        </a:p>
      </dgm:t>
    </dgm:pt>
    <dgm:pt modelId="{A8A7A255-8871-47D8-8B9A-F4AFD3B65410}">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Illinois</a:t>
          </a:r>
          <a:endParaRPr lang="en-US" dirty="0">
            <a:latin typeface="Arial" panose="020B0604020202020204" pitchFamily="34" charset="0"/>
            <a:cs typeface="Arial" panose="020B0604020202020204" pitchFamily="34" charset="0"/>
          </a:endParaRPr>
        </a:p>
      </dgm:t>
    </dgm:pt>
    <dgm:pt modelId="{B7D8EC80-14B1-4D74-BF3C-1EC4A0FEDF93}" type="parTrans" cxnId="{132EBE1B-F8D7-48F5-B3C6-0E9D5635CBAF}">
      <dgm:prSet/>
      <dgm:spPr/>
      <dgm:t>
        <a:bodyPr/>
        <a:lstStyle/>
        <a:p>
          <a:endParaRPr lang="en-US"/>
        </a:p>
      </dgm:t>
    </dgm:pt>
    <dgm:pt modelId="{B9659269-4713-4C2C-8245-C0F367590B04}" type="sibTrans" cxnId="{132EBE1B-F8D7-48F5-B3C6-0E9D5635CBAF}">
      <dgm:prSet/>
      <dgm:spPr/>
      <dgm:t>
        <a:bodyPr/>
        <a:lstStyle/>
        <a:p>
          <a:endParaRPr lang="en-US"/>
        </a:p>
      </dgm:t>
    </dgm:pt>
    <dgm:pt modelId="{90B45425-6220-44E1-91B2-9BFE6616940F}">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South Carolina</a:t>
          </a:r>
          <a:endParaRPr lang="en-US" dirty="0">
            <a:latin typeface="Arial" panose="020B0604020202020204" pitchFamily="34" charset="0"/>
            <a:cs typeface="Arial" panose="020B0604020202020204" pitchFamily="34" charset="0"/>
          </a:endParaRPr>
        </a:p>
      </dgm:t>
    </dgm:pt>
    <dgm:pt modelId="{0BE50BE2-BA85-4686-A08E-7AEC66249372}" type="parTrans" cxnId="{8F3A7EE1-6FC3-45F1-A265-57627F013C9B}">
      <dgm:prSet/>
      <dgm:spPr/>
      <dgm:t>
        <a:bodyPr/>
        <a:lstStyle/>
        <a:p>
          <a:endParaRPr lang="en-US"/>
        </a:p>
      </dgm:t>
    </dgm:pt>
    <dgm:pt modelId="{AA6FFF6D-86B9-4CED-BDF9-60D653CEB6F6}" type="sibTrans" cxnId="{8F3A7EE1-6FC3-45F1-A265-57627F013C9B}">
      <dgm:prSet/>
      <dgm:spPr/>
      <dgm:t>
        <a:bodyPr/>
        <a:lstStyle/>
        <a:p>
          <a:endParaRPr lang="en-US"/>
        </a:p>
      </dgm:t>
    </dgm:pt>
    <dgm:pt modelId="{0DF76FF7-6C81-4A3C-B687-9B9948ABEBCB}">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Puerto Rico</a:t>
          </a:r>
          <a:endParaRPr lang="en-US" dirty="0">
            <a:latin typeface="Arial" panose="020B0604020202020204" pitchFamily="34" charset="0"/>
            <a:cs typeface="Arial" panose="020B0604020202020204" pitchFamily="34" charset="0"/>
          </a:endParaRPr>
        </a:p>
      </dgm:t>
    </dgm:pt>
    <dgm:pt modelId="{3AB2C50B-F300-4DDC-81AC-CE55AEA77323}" type="parTrans" cxnId="{CD7C7DC6-5010-47AD-AD8B-2921E07E6099}">
      <dgm:prSet/>
      <dgm:spPr/>
      <dgm:t>
        <a:bodyPr/>
        <a:lstStyle/>
        <a:p>
          <a:endParaRPr lang="en-US"/>
        </a:p>
      </dgm:t>
    </dgm:pt>
    <dgm:pt modelId="{094EBE26-54EA-4D60-BB71-0A70BD8B01E6}" type="sibTrans" cxnId="{CD7C7DC6-5010-47AD-AD8B-2921E07E6099}">
      <dgm:prSet/>
      <dgm:spPr/>
      <dgm:t>
        <a:bodyPr/>
        <a:lstStyle/>
        <a:p>
          <a:endParaRPr lang="en-US"/>
        </a:p>
      </dgm:t>
    </dgm:pt>
    <dgm:pt modelId="{D945EE8D-43E3-41A0-8CEB-D26DE6F2AF79}">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New York</a:t>
          </a:r>
          <a:endParaRPr lang="en-US" dirty="0">
            <a:latin typeface="Arial" panose="020B0604020202020204" pitchFamily="34" charset="0"/>
            <a:cs typeface="Arial" panose="020B0604020202020204" pitchFamily="34" charset="0"/>
          </a:endParaRPr>
        </a:p>
      </dgm:t>
    </dgm:pt>
    <dgm:pt modelId="{4867F124-B8D9-4303-BDE7-2689A0BFA9C9}" type="parTrans" cxnId="{3E6C3172-D644-4636-87C7-E3BEC0083FBB}">
      <dgm:prSet/>
      <dgm:spPr/>
      <dgm:t>
        <a:bodyPr/>
        <a:lstStyle/>
        <a:p>
          <a:endParaRPr lang="en-US"/>
        </a:p>
      </dgm:t>
    </dgm:pt>
    <dgm:pt modelId="{1EE975C3-5262-4F7A-ABF6-E69F4410B40E}" type="sibTrans" cxnId="{3E6C3172-D644-4636-87C7-E3BEC0083FBB}">
      <dgm:prSet/>
      <dgm:spPr/>
      <dgm:t>
        <a:bodyPr/>
        <a:lstStyle/>
        <a:p>
          <a:endParaRPr lang="en-US"/>
        </a:p>
      </dgm:t>
    </dgm:pt>
    <dgm:pt modelId="{AB622C0D-9D84-4F85-9DFE-0CC605BD5E32}">
      <dgm:prSet/>
      <dgm:spPr>
        <a:solidFill>
          <a:schemeClr val="accent2"/>
        </a:solidFill>
      </dgm:spPr>
      <dgm:t>
        <a:bodyPr/>
        <a:lstStyle/>
        <a:p>
          <a:pPr rtl="0"/>
          <a:r>
            <a:rPr lang="en-US" dirty="0" smtClean="0">
              <a:latin typeface="Arial" panose="020B0604020202020204" pitchFamily="34" charset="0"/>
              <a:cs typeface="Arial" panose="020B0604020202020204" pitchFamily="34" charset="0"/>
            </a:rPr>
            <a:t>Molina Healthcare of Mississippi</a:t>
          </a:r>
          <a:endParaRPr lang="en-US" dirty="0">
            <a:latin typeface="Arial" panose="020B0604020202020204" pitchFamily="34" charset="0"/>
            <a:cs typeface="Arial" panose="020B0604020202020204" pitchFamily="34" charset="0"/>
          </a:endParaRPr>
        </a:p>
      </dgm:t>
    </dgm:pt>
    <dgm:pt modelId="{6A5D6DF0-5203-4AB2-BC68-8AE3A6DBC767}" type="parTrans" cxnId="{74E7583A-7837-4A77-9BB9-70F0678DD18C}">
      <dgm:prSet/>
      <dgm:spPr/>
      <dgm:t>
        <a:bodyPr/>
        <a:lstStyle/>
        <a:p>
          <a:endParaRPr lang="en-US"/>
        </a:p>
      </dgm:t>
    </dgm:pt>
    <dgm:pt modelId="{3DE5D34A-F6A4-4779-B424-E98576AD183D}" type="sibTrans" cxnId="{74E7583A-7837-4A77-9BB9-70F0678DD18C}">
      <dgm:prSet/>
      <dgm:spPr/>
      <dgm:t>
        <a:bodyPr/>
        <a:lstStyle/>
        <a:p>
          <a:endParaRPr lang="en-US"/>
        </a:p>
      </dgm:t>
    </dgm:pt>
    <dgm:pt modelId="{E9772F13-DB4E-471E-9B27-517834AEF2DC}" type="pres">
      <dgm:prSet presAssocID="{93A31A35-A0F0-431D-A9A9-2D664719C4DC}" presName="Name0" presStyleCnt="0">
        <dgm:presLayoutVars>
          <dgm:dir/>
          <dgm:animLvl val="lvl"/>
          <dgm:resizeHandles val="exact"/>
        </dgm:presLayoutVars>
      </dgm:prSet>
      <dgm:spPr/>
      <dgm:t>
        <a:bodyPr/>
        <a:lstStyle/>
        <a:p>
          <a:endParaRPr lang="en-US"/>
        </a:p>
      </dgm:t>
    </dgm:pt>
    <dgm:pt modelId="{7B116051-4FB6-462E-95CE-BBAC8F0C5697}" type="pres">
      <dgm:prSet presAssocID="{CA5D443B-A219-4E4B-AEA3-77AF4E2D3A1A}" presName="linNode" presStyleCnt="0"/>
      <dgm:spPr/>
    </dgm:pt>
    <dgm:pt modelId="{10C41DB8-C6E1-4146-8628-CAD290EC875E}" type="pres">
      <dgm:prSet presAssocID="{CA5D443B-A219-4E4B-AEA3-77AF4E2D3A1A}" presName="parTx" presStyleLbl="revTx" presStyleIdx="0" presStyleCnt="1" custScaleX="191023">
        <dgm:presLayoutVars>
          <dgm:chMax val="1"/>
          <dgm:bulletEnabled val="1"/>
        </dgm:presLayoutVars>
      </dgm:prSet>
      <dgm:spPr/>
      <dgm:t>
        <a:bodyPr/>
        <a:lstStyle/>
        <a:p>
          <a:endParaRPr lang="en-US"/>
        </a:p>
      </dgm:t>
    </dgm:pt>
    <dgm:pt modelId="{2FB1A618-B187-4C77-B94C-252C1ECD25E7}" type="pres">
      <dgm:prSet presAssocID="{CA5D443B-A219-4E4B-AEA3-77AF4E2D3A1A}" presName="bracket" presStyleLbl="parChTrans1D1" presStyleIdx="0" presStyleCnt="1"/>
      <dgm:spPr/>
    </dgm:pt>
    <dgm:pt modelId="{69C084DB-0A71-4F0A-B3C5-C45EBEA391BB}" type="pres">
      <dgm:prSet presAssocID="{CA5D443B-A219-4E4B-AEA3-77AF4E2D3A1A}" presName="spH" presStyleCnt="0"/>
      <dgm:spPr/>
    </dgm:pt>
    <dgm:pt modelId="{050B8379-EA6A-487F-B2F5-CBF83164C7D0}" type="pres">
      <dgm:prSet presAssocID="{CA5D443B-A219-4E4B-AEA3-77AF4E2D3A1A}" presName="desTx" presStyleLbl="node1" presStyleIdx="0" presStyleCnt="1" custScaleX="102190" custScaleY="94223">
        <dgm:presLayoutVars>
          <dgm:bulletEnabled val="1"/>
        </dgm:presLayoutVars>
      </dgm:prSet>
      <dgm:spPr/>
      <dgm:t>
        <a:bodyPr/>
        <a:lstStyle/>
        <a:p>
          <a:endParaRPr lang="en-US"/>
        </a:p>
      </dgm:t>
    </dgm:pt>
  </dgm:ptLst>
  <dgm:cxnLst>
    <dgm:cxn modelId="{3FBCC088-69A4-420C-8B0E-7F835270E8F9}" type="presOf" srcId="{93A31A35-A0F0-431D-A9A9-2D664719C4DC}" destId="{E9772F13-DB4E-471E-9B27-517834AEF2DC}" srcOrd="0" destOrd="0" presId="urn:diagrams.loki3.com/BracketList"/>
    <dgm:cxn modelId="{32119EDB-2662-4369-8C1B-2CED9090A2DD}" type="presOf" srcId="{1596819A-C073-4436-9CBD-21E9BCA80E65}" destId="{050B8379-EA6A-487F-B2F5-CBF83164C7D0}" srcOrd="0" destOrd="5" presId="urn:diagrams.loki3.com/BracketList"/>
    <dgm:cxn modelId="{F0667E2E-CFE0-4208-B7FB-703C034D98E4}" srcId="{CA5D443B-A219-4E4B-AEA3-77AF4E2D3A1A}" destId="{EF3D094C-85BA-41C7-B898-D5C47A12FCF6}" srcOrd="3" destOrd="0" parTransId="{1D842D73-CF56-4773-A772-3EF8F42570DB}" sibTransId="{EF65BC73-F919-4F56-8808-EE2128F69941}"/>
    <dgm:cxn modelId="{F37DEAEF-93C5-484D-8EFA-D3C25C526A9E}" type="presOf" srcId="{A8A7A255-8871-47D8-8B9A-F4AFD3B65410}" destId="{050B8379-EA6A-487F-B2F5-CBF83164C7D0}" srcOrd="0" destOrd="9" presId="urn:diagrams.loki3.com/BracketList"/>
    <dgm:cxn modelId="{C3045F69-2E26-4F80-9EBC-ECDB6AD7F0D6}" type="presOf" srcId="{963B5AE9-A78F-45D3-BF86-F2EC0562DED5}" destId="{050B8379-EA6A-487F-B2F5-CBF83164C7D0}" srcOrd="0" destOrd="6" presId="urn:diagrams.loki3.com/BracketList"/>
    <dgm:cxn modelId="{169ACE6B-D5D1-45DB-9EFF-240175D9B3D1}" type="presOf" srcId="{D945EE8D-43E3-41A0-8CEB-D26DE6F2AF79}" destId="{050B8379-EA6A-487F-B2F5-CBF83164C7D0}" srcOrd="0" destOrd="12" presId="urn:diagrams.loki3.com/BracketList"/>
    <dgm:cxn modelId="{8F3A7EE1-6FC3-45F1-A265-57627F013C9B}" srcId="{CA5D443B-A219-4E4B-AEA3-77AF4E2D3A1A}" destId="{90B45425-6220-44E1-91B2-9BFE6616940F}" srcOrd="10" destOrd="0" parTransId="{0BE50BE2-BA85-4686-A08E-7AEC66249372}" sibTransId="{AA6FFF6D-86B9-4CED-BDF9-60D653CEB6F6}"/>
    <dgm:cxn modelId="{74E7583A-7837-4A77-9BB9-70F0678DD18C}" srcId="{CA5D443B-A219-4E4B-AEA3-77AF4E2D3A1A}" destId="{AB622C0D-9D84-4F85-9DFE-0CC605BD5E32}" srcOrd="13" destOrd="0" parTransId="{6A5D6DF0-5203-4AB2-BC68-8AE3A6DBC767}" sibTransId="{3DE5D34A-F6A4-4779-B424-E98576AD183D}"/>
    <dgm:cxn modelId="{CD7C7DC6-5010-47AD-AD8B-2921E07E6099}" srcId="{CA5D443B-A219-4E4B-AEA3-77AF4E2D3A1A}" destId="{0DF76FF7-6C81-4A3C-B687-9B9948ABEBCB}" srcOrd="11" destOrd="0" parTransId="{3AB2C50B-F300-4DDC-81AC-CE55AEA77323}" sibTransId="{094EBE26-54EA-4D60-BB71-0A70BD8B01E6}"/>
    <dgm:cxn modelId="{ACD2D294-2668-4261-B1C8-C31D032797E3}" type="presOf" srcId="{7970D595-BE44-43FA-A22B-9098F07381DA}" destId="{050B8379-EA6A-487F-B2F5-CBF83164C7D0}" srcOrd="0" destOrd="2" presId="urn:diagrams.loki3.com/BracketList"/>
    <dgm:cxn modelId="{4DBF6A4A-00AC-453B-89C6-2B218A6808D0}" type="presOf" srcId="{59AB6D34-7121-42DC-A3B2-683A33E100FB}" destId="{050B8379-EA6A-487F-B2F5-CBF83164C7D0}" srcOrd="0" destOrd="4" presId="urn:diagrams.loki3.com/BracketList"/>
    <dgm:cxn modelId="{C040A0EA-F318-4DA7-A4FA-9920B7A753B3}" srcId="{CA5D443B-A219-4E4B-AEA3-77AF4E2D3A1A}" destId="{1596819A-C073-4436-9CBD-21E9BCA80E65}" srcOrd="5" destOrd="0" parTransId="{A3D2D5D4-C11C-40BC-8FD3-4129C326B974}" sibTransId="{7AE3F184-51CD-4A6F-B3DF-6E34021CF5B5}"/>
    <dgm:cxn modelId="{6F0C5041-8D51-4ECE-A15A-FB22B68AD0E3}" type="presOf" srcId="{38DBBCEB-FDA4-42AD-96A9-C4684B059898}" destId="{050B8379-EA6A-487F-B2F5-CBF83164C7D0}" srcOrd="0" destOrd="1" presId="urn:diagrams.loki3.com/BracketList"/>
    <dgm:cxn modelId="{27910C45-54FE-498F-BE06-61796A83385A}" type="presOf" srcId="{AB622C0D-9D84-4F85-9DFE-0CC605BD5E32}" destId="{050B8379-EA6A-487F-B2F5-CBF83164C7D0}" srcOrd="0" destOrd="13" presId="urn:diagrams.loki3.com/BracketList"/>
    <dgm:cxn modelId="{61FC1B06-AB5E-403A-810E-CC56EFEF87DD}" type="presOf" srcId="{74B00DB4-B626-4AC5-AA93-2EB66A10076E}" destId="{050B8379-EA6A-487F-B2F5-CBF83164C7D0}" srcOrd="0" destOrd="8" presId="urn:diagrams.loki3.com/BracketList"/>
    <dgm:cxn modelId="{1769B2DB-61AA-4EB4-A7D5-19825FC937D7}" type="presOf" srcId="{26E718EC-6E95-4024-9D9A-A4BCA818CC4A}" destId="{050B8379-EA6A-487F-B2F5-CBF83164C7D0}" srcOrd="0" destOrd="0" presId="urn:diagrams.loki3.com/BracketList"/>
    <dgm:cxn modelId="{2C71595C-B91A-4F12-96F0-22854C05900C}" srcId="{CA5D443B-A219-4E4B-AEA3-77AF4E2D3A1A}" destId="{38DBBCEB-FDA4-42AD-96A9-C4684B059898}" srcOrd="1" destOrd="0" parTransId="{80C5DA40-B1F6-4AD6-AD2F-9AD3BA164E15}" sibTransId="{039BBF11-7EB5-4086-9B4B-0143EC96FCAB}"/>
    <dgm:cxn modelId="{5DCC686B-4E49-43E7-AC54-A07B9E91B0B8}" srcId="{CA5D443B-A219-4E4B-AEA3-77AF4E2D3A1A}" destId="{963B5AE9-A78F-45D3-BF86-F2EC0562DED5}" srcOrd="6" destOrd="0" parTransId="{AAF35655-1D41-4D12-978D-D19DBA8C27F4}" sibTransId="{F3CFD1CA-305A-42CA-A91E-A7AD61EE6240}"/>
    <dgm:cxn modelId="{6D7B0972-EC19-4CF1-9ABB-6BC1CA4F2179}" srcId="{CA5D443B-A219-4E4B-AEA3-77AF4E2D3A1A}" destId="{7970D595-BE44-43FA-A22B-9098F07381DA}" srcOrd="2" destOrd="0" parTransId="{6F04C05B-2395-412C-81A2-AD6D8376B39A}" sibTransId="{21B14097-47B7-4C51-8A39-44385C8F7ECE}"/>
    <dgm:cxn modelId="{6CE9CFEA-9E6D-4715-A086-CAB590C5C262}" type="presOf" srcId="{0DF76FF7-6C81-4A3C-B687-9B9948ABEBCB}" destId="{050B8379-EA6A-487F-B2F5-CBF83164C7D0}" srcOrd="0" destOrd="11" presId="urn:diagrams.loki3.com/BracketList"/>
    <dgm:cxn modelId="{172C1749-7DF8-4D41-9E7B-F8005321B5C0}" type="presOf" srcId="{90B45425-6220-44E1-91B2-9BFE6616940F}" destId="{050B8379-EA6A-487F-B2F5-CBF83164C7D0}" srcOrd="0" destOrd="10" presId="urn:diagrams.loki3.com/BracketList"/>
    <dgm:cxn modelId="{132EBE1B-F8D7-48F5-B3C6-0E9D5635CBAF}" srcId="{CA5D443B-A219-4E4B-AEA3-77AF4E2D3A1A}" destId="{A8A7A255-8871-47D8-8B9A-F4AFD3B65410}" srcOrd="9" destOrd="0" parTransId="{B7D8EC80-14B1-4D74-BF3C-1EC4A0FEDF93}" sibTransId="{B9659269-4713-4C2C-8245-C0F367590B04}"/>
    <dgm:cxn modelId="{0C586F4C-C09C-407E-943F-68341C0C8F2B}" srcId="{CA5D443B-A219-4E4B-AEA3-77AF4E2D3A1A}" destId="{59AB6D34-7121-42DC-A3B2-683A33E100FB}" srcOrd="4" destOrd="0" parTransId="{82C02E97-9C4B-4085-A65A-7FFC2C1EF922}" sibTransId="{521F1B39-279A-4ADC-AEA4-9316E3740DB5}"/>
    <dgm:cxn modelId="{77E3EB6C-65EC-4E3F-B989-53A33F3742B7}" srcId="{93A31A35-A0F0-431D-A9A9-2D664719C4DC}" destId="{CA5D443B-A219-4E4B-AEA3-77AF4E2D3A1A}" srcOrd="0" destOrd="0" parTransId="{5452A10F-6E2B-4700-AFC0-30D3F03498DF}" sibTransId="{78331217-23BA-4A48-B1CE-E17E069E75FE}"/>
    <dgm:cxn modelId="{C950FC64-0CF6-4B2D-AD8F-985D3CA46A75}" srcId="{CA5D443B-A219-4E4B-AEA3-77AF4E2D3A1A}" destId="{74B00DB4-B626-4AC5-AA93-2EB66A10076E}" srcOrd="8" destOrd="0" parTransId="{4541CD3E-297A-45F2-9FD0-1B691C82EC78}" sibTransId="{571E7003-B540-4430-815A-AED2CDFE4451}"/>
    <dgm:cxn modelId="{DEC346B0-15FA-45A0-83F5-B2F00BD6A8B7}" srcId="{CA5D443B-A219-4E4B-AEA3-77AF4E2D3A1A}" destId="{49A227D3-AAC1-47C7-8629-90E4F0D9812B}" srcOrd="7" destOrd="0" parTransId="{E11B1F92-2C4F-4818-B589-33FD8DDDDA32}" sibTransId="{81F1A8C1-E16B-436C-93F6-202476B461F9}"/>
    <dgm:cxn modelId="{3E6C3172-D644-4636-87C7-E3BEC0083FBB}" srcId="{CA5D443B-A219-4E4B-AEA3-77AF4E2D3A1A}" destId="{D945EE8D-43E3-41A0-8CEB-D26DE6F2AF79}" srcOrd="12" destOrd="0" parTransId="{4867F124-B8D9-4303-BDE7-2689A0BFA9C9}" sibTransId="{1EE975C3-5262-4F7A-ABF6-E69F4410B40E}"/>
    <dgm:cxn modelId="{311FE119-AACB-4AF5-90EB-A6C964A750F7}" srcId="{CA5D443B-A219-4E4B-AEA3-77AF4E2D3A1A}" destId="{26E718EC-6E95-4024-9D9A-A4BCA818CC4A}" srcOrd="0" destOrd="0" parTransId="{189969F2-8FFD-4AEB-80BA-B462507D5B29}" sibTransId="{AAD6BC21-CC1F-4C4E-BB82-FB7CD21A0866}"/>
    <dgm:cxn modelId="{B05D53D2-576D-4B13-BF6D-F0CA7A723627}" type="presOf" srcId="{49A227D3-AAC1-47C7-8629-90E4F0D9812B}" destId="{050B8379-EA6A-487F-B2F5-CBF83164C7D0}" srcOrd="0" destOrd="7" presId="urn:diagrams.loki3.com/BracketList"/>
    <dgm:cxn modelId="{99FE26EF-9637-4801-9004-99B149F71688}" type="presOf" srcId="{CA5D443B-A219-4E4B-AEA3-77AF4E2D3A1A}" destId="{10C41DB8-C6E1-4146-8628-CAD290EC875E}" srcOrd="0" destOrd="0" presId="urn:diagrams.loki3.com/BracketList"/>
    <dgm:cxn modelId="{662F966E-43BD-489E-8328-93757588871E}" type="presOf" srcId="{EF3D094C-85BA-41C7-B898-D5C47A12FCF6}" destId="{050B8379-EA6A-487F-B2F5-CBF83164C7D0}" srcOrd="0" destOrd="3" presId="urn:diagrams.loki3.com/BracketList"/>
    <dgm:cxn modelId="{E8541CB1-C165-4CE0-8815-440059DF97AB}" type="presParOf" srcId="{E9772F13-DB4E-471E-9B27-517834AEF2DC}" destId="{7B116051-4FB6-462E-95CE-BBAC8F0C5697}" srcOrd="0" destOrd="0" presId="urn:diagrams.loki3.com/BracketList"/>
    <dgm:cxn modelId="{66B66A4B-4312-45F6-9AC0-0799B47C861D}" type="presParOf" srcId="{7B116051-4FB6-462E-95CE-BBAC8F0C5697}" destId="{10C41DB8-C6E1-4146-8628-CAD290EC875E}" srcOrd="0" destOrd="0" presId="urn:diagrams.loki3.com/BracketList"/>
    <dgm:cxn modelId="{70343001-E965-4F7C-8F17-616491615A0A}" type="presParOf" srcId="{7B116051-4FB6-462E-95CE-BBAC8F0C5697}" destId="{2FB1A618-B187-4C77-B94C-252C1ECD25E7}" srcOrd="1" destOrd="0" presId="urn:diagrams.loki3.com/BracketList"/>
    <dgm:cxn modelId="{8DFD5ACB-6D4A-4B02-9410-1B94AB81AE4C}" type="presParOf" srcId="{7B116051-4FB6-462E-95CE-BBAC8F0C5697}" destId="{69C084DB-0A71-4F0A-B3C5-C45EBEA391BB}" srcOrd="2" destOrd="0" presId="urn:diagrams.loki3.com/BracketList"/>
    <dgm:cxn modelId="{839148D8-E437-4325-B330-1C4AA8F890C8}" type="presParOf" srcId="{7B116051-4FB6-462E-95CE-BBAC8F0C5697}" destId="{050B8379-EA6A-487F-B2F5-CBF83164C7D0}"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354F2-B7F4-4A71-9335-85B514631476}">
      <dsp:nvSpPr>
        <dsp:cNvPr id="0" name=""/>
        <dsp:cNvSpPr/>
      </dsp:nvSpPr>
      <dsp:spPr>
        <a:xfrm>
          <a:off x="0" y="441230"/>
          <a:ext cx="7086600" cy="506991"/>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Arial" panose="020B0604020202020204" pitchFamily="34" charset="0"/>
              <a:cs typeface="Arial" panose="020B0604020202020204" pitchFamily="34" charset="0"/>
            </a:rPr>
            <a:t>Our Vision</a:t>
          </a:r>
          <a:endParaRPr lang="en-US" sz="2400" kern="1200" dirty="0">
            <a:latin typeface="Arial" panose="020B0604020202020204" pitchFamily="34" charset="0"/>
            <a:cs typeface="Arial" panose="020B0604020202020204" pitchFamily="34" charset="0"/>
          </a:endParaRPr>
        </a:p>
      </dsp:txBody>
      <dsp:txXfrm>
        <a:off x="24749" y="465979"/>
        <a:ext cx="7037102" cy="457493"/>
      </dsp:txXfrm>
    </dsp:sp>
    <dsp:sp modelId="{8D46B34F-0CD6-4795-8E7C-757BF4EC1B95}">
      <dsp:nvSpPr>
        <dsp:cNvPr id="0" name=""/>
        <dsp:cNvSpPr/>
      </dsp:nvSpPr>
      <dsp:spPr>
        <a:xfrm>
          <a:off x="0" y="1060955"/>
          <a:ext cx="7086600" cy="1198080"/>
        </a:xfrm>
        <a:prstGeom prst="round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We envision a future where everyone receives quality health care.</a:t>
          </a:r>
          <a:endParaRPr lang="en-US" sz="2400" kern="1200" dirty="0">
            <a:latin typeface="Arial" panose="020B0604020202020204" pitchFamily="34" charset="0"/>
            <a:cs typeface="Arial" panose="020B0604020202020204" pitchFamily="34" charset="0"/>
          </a:endParaRPr>
        </a:p>
      </dsp:txBody>
      <dsp:txXfrm>
        <a:off x="58485" y="1119440"/>
        <a:ext cx="6969630" cy="1081110"/>
      </dsp:txXfrm>
    </dsp:sp>
    <dsp:sp modelId="{52D632A7-EA93-4819-9DB6-0AD65B2C4741}">
      <dsp:nvSpPr>
        <dsp:cNvPr id="0" name=""/>
        <dsp:cNvSpPr/>
      </dsp:nvSpPr>
      <dsp:spPr>
        <a:xfrm>
          <a:off x="0" y="2443355"/>
          <a:ext cx="7086600" cy="52900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Arial" panose="020B0604020202020204" pitchFamily="34" charset="0"/>
              <a:cs typeface="Arial" panose="020B0604020202020204" pitchFamily="34" charset="0"/>
            </a:rPr>
            <a:t>Our Mission</a:t>
          </a:r>
          <a:endParaRPr lang="en-US" sz="2400" kern="1200" dirty="0">
            <a:latin typeface="Arial" panose="020B0604020202020204" pitchFamily="34" charset="0"/>
            <a:cs typeface="Arial" panose="020B0604020202020204" pitchFamily="34" charset="0"/>
          </a:endParaRPr>
        </a:p>
      </dsp:txBody>
      <dsp:txXfrm>
        <a:off x="25824" y="2469179"/>
        <a:ext cx="7034952" cy="477352"/>
      </dsp:txXfrm>
    </dsp:sp>
    <dsp:sp modelId="{7CE1C9DE-A3C8-4738-804A-0D0A9047B8F7}">
      <dsp:nvSpPr>
        <dsp:cNvPr id="0" name=""/>
        <dsp:cNvSpPr/>
      </dsp:nvSpPr>
      <dsp:spPr>
        <a:xfrm>
          <a:off x="0" y="3156675"/>
          <a:ext cx="7086600" cy="1198080"/>
        </a:xfrm>
        <a:prstGeom prst="round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Our mission is to provide quality health services to people receiving government assistance. </a:t>
          </a:r>
          <a:endParaRPr lang="en-US" sz="2400" kern="1200" dirty="0">
            <a:latin typeface="Arial" panose="020B0604020202020204" pitchFamily="34" charset="0"/>
            <a:cs typeface="Arial" panose="020B0604020202020204" pitchFamily="34" charset="0"/>
          </a:endParaRPr>
        </a:p>
      </dsp:txBody>
      <dsp:txXfrm>
        <a:off x="58485" y="3215160"/>
        <a:ext cx="6969630" cy="10811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41DB8-C6E1-4146-8628-CAD290EC875E}">
      <dsp:nvSpPr>
        <dsp:cNvPr id="0" name=""/>
        <dsp:cNvSpPr/>
      </dsp:nvSpPr>
      <dsp:spPr>
        <a:xfrm>
          <a:off x="498" y="1226286"/>
          <a:ext cx="1768661" cy="1705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lvl="0" algn="r" defTabSz="1066800" rtl="0">
            <a:lnSpc>
              <a:spcPct val="90000"/>
            </a:lnSpc>
            <a:spcBef>
              <a:spcPct val="0"/>
            </a:spcBef>
            <a:spcAft>
              <a:spcPct val="35000"/>
            </a:spcAft>
          </a:pPr>
          <a:r>
            <a:rPr lang="en-US" sz="2400" b="1" kern="1200" dirty="0" smtClean="0">
              <a:latin typeface="Arial" panose="020B0604020202020204" pitchFamily="34" charset="0"/>
              <a:cs typeface="Arial" panose="020B0604020202020204" pitchFamily="34" charset="0"/>
            </a:rPr>
            <a:t>The Molina Family of Health Plans</a:t>
          </a:r>
          <a:endParaRPr lang="en-US" sz="2400" kern="1200" dirty="0">
            <a:latin typeface="Arial" panose="020B0604020202020204" pitchFamily="34" charset="0"/>
            <a:cs typeface="Arial" panose="020B0604020202020204" pitchFamily="34" charset="0"/>
          </a:endParaRPr>
        </a:p>
      </dsp:txBody>
      <dsp:txXfrm>
        <a:off x="498" y="1226286"/>
        <a:ext cx="1768661" cy="1705275"/>
      </dsp:txXfrm>
    </dsp:sp>
    <dsp:sp modelId="{2FB1A618-B187-4C77-B94C-252C1ECD25E7}">
      <dsp:nvSpPr>
        <dsp:cNvPr id="0" name=""/>
        <dsp:cNvSpPr/>
      </dsp:nvSpPr>
      <dsp:spPr>
        <a:xfrm>
          <a:off x="1769159" y="267069"/>
          <a:ext cx="185177" cy="3623709"/>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0B8379-EA6A-487F-B2F5-CBF83164C7D0}">
      <dsp:nvSpPr>
        <dsp:cNvPr id="0" name=""/>
        <dsp:cNvSpPr/>
      </dsp:nvSpPr>
      <dsp:spPr>
        <a:xfrm>
          <a:off x="2028409" y="371740"/>
          <a:ext cx="2573572" cy="3414367"/>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California</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Utah</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Michigan</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Washington</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New Mexico</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Texas</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Ohio</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Florida</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Wisconsin</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Illinois</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South Carolina</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Puerto Rico</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New York</a:t>
          </a:r>
          <a:endParaRPr lang="en-US"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US" sz="1200" kern="1200" dirty="0" smtClean="0">
              <a:latin typeface="Arial" panose="020B0604020202020204" pitchFamily="34" charset="0"/>
              <a:cs typeface="Arial" panose="020B0604020202020204" pitchFamily="34" charset="0"/>
            </a:rPr>
            <a:t>Molina Healthcare of Mississippi</a:t>
          </a:r>
          <a:endParaRPr lang="en-US" sz="1200" kern="1200" dirty="0">
            <a:latin typeface="Arial" panose="020B0604020202020204" pitchFamily="34" charset="0"/>
            <a:cs typeface="Arial" panose="020B0604020202020204" pitchFamily="34" charset="0"/>
          </a:endParaRPr>
        </a:p>
      </dsp:txBody>
      <dsp:txXfrm>
        <a:off x="2028409" y="371740"/>
        <a:ext cx="2573572" cy="341436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70E02919-3D0F-8A4D-A288-E53F11DEF5B4}" type="datetimeFigureOut">
              <a:rPr lang="en-US"/>
              <a:pPr>
                <a:defRPr/>
              </a:pPr>
              <a:t>10/26/2018</a:t>
            </a:fld>
            <a:endParaRPr lang="en-US"/>
          </a:p>
        </p:txBody>
      </p:sp>
      <p:sp>
        <p:nvSpPr>
          <p:cNvPr id="4" name="Slide Image Placeholder 3"/>
          <p:cNvSpPr>
            <a:spLocks noGrp="1" noRot="1" noChangeAspect="1"/>
          </p:cNvSpPr>
          <p:nvPr>
            <p:ph type="sldImg" idx="2"/>
          </p:nvPr>
        </p:nvSpPr>
        <p:spPr>
          <a:xfrm>
            <a:off x="1209675" y="685800"/>
            <a:ext cx="443865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35E413EA-0212-2C4D-8F69-DB276F2A7DD2}" type="slidenum">
              <a:rPr lang="en-US"/>
              <a:pPr>
                <a:defRPr/>
              </a:pPr>
              <a:t>‹#›</a:t>
            </a:fld>
            <a:endParaRPr lang="en-US"/>
          </a:p>
        </p:txBody>
      </p:sp>
    </p:spTree>
    <p:extLst>
      <p:ext uri="{BB962C8B-B14F-4D97-AF65-F5344CB8AC3E}">
        <p14:creationId xmlns:p14="http://schemas.microsoft.com/office/powerpoint/2010/main" val="85721284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500" kern="1200">
        <a:solidFill>
          <a:schemeClr val="tx1"/>
        </a:solidFill>
        <a:latin typeface="+mn-lt"/>
        <a:ea typeface="ＭＳ Ｐゴシック" charset="0"/>
        <a:cs typeface="ＭＳ Ｐゴシック" charset="0"/>
      </a:defRPr>
    </a:lvl1pPr>
    <a:lvl2pPr marL="570586" algn="l" rtl="0" fontAlgn="base">
      <a:spcBef>
        <a:spcPct val="30000"/>
      </a:spcBef>
      <a:spcAft>
        <a:spcPct val="0"/>
      </a:spcAft>
      <a:defRPr sz="1500" kern="1200">
        <a:solidFill>
          <a:schemeClr val="tx1"/>
        </a:solidFill>
        <a:latin typeface="+mn-lt"/>
        <a:ea typeface="ＭＳ Ｐゴシック" charset="0"/>
        <a:cs typeface="+mn-cs"/>
      </a:defRPr>
    </a:lvl2pPr>
    <a:lvl3pPr marL="1141171" algn="l" rtl="0" fontAlgn="base">
      <a:spcBef>
        <a:spcPct val="30000"/>
      </a:spcBef>
      <a:spcAft>
        <a:spcPct val="0"/>
      </a:spcAft>
      <a:defRPr sz="1500" kern="1200">
        <a:solidFill>
          <a:schemeClr val="tx1"/>
        </a:solidFill>
        <a:latin typeface="+mn-lt"/>
        <a:ea typeface="ＭＳ Ｐゴシック" charset="0"/>
        <a:cs typeface="+mn-cs"/>
      </a:defRPr>
    </a:lvl3pPr>
    <a:lvl4pPr marL="1711757" algn="l" rtl="0" fontAlgn="base">
      <a:spcBef>
        <a:spcPct val="30000"/>
      </a:spcBef>
      <a:spcAft>
        <a:spcPct val="0"/>
      </a:spcAft>
      <a:defRPr sz="1500" kern="1200">
        <a:solidFill>
          <a:schemeClr val="tx1"/>
        </a:solidFill>
        <a:latin typeface="+mn-lt"/>
        <a:ea typeface="ＭＳ Ｐゴシック" charset="0"/>
        <a:cs typeface="+mn-cs"/>
      </a:defRPr>
    </a:lvl4pPr>
    <a:lvl5pPr marL="2282342" algn="l" rtl="0" fontAlgn="base">
      <a:spcBef>
        <a:spcPct val="30000"/>
      </a:spcBef>
      <a:spcAft>
        <a:spcPct val="0"/>
      </a:spcAft>
      <a:defRPr sz="1500" kern="1200">
        <a:solidFill>
          <a:schemeClr val="tx1"/>
        </a:solidFill>
        <a:latin typeface="+mn-lt"/>
        <a:ea typeface="ＭＳ Ｐゴシック" charset="0"/>
        <a:cs typeface="+mn-cs"/>
      </a:defRPr>
    </a:lvl5pPr>
    <a:lvl6pPr marL="2852928" algn="l" defTabSz="1141171" rtl="0" eaLnBrk="1" latinLnBrk="0" hangingPunct="1">
      <a:defRPr sz="1500" kern="1200">
        <a:solidFill>
          <a:schemeClr val="tx1"/>
        </a:solidFill>
        <a:latin typeface="+mn-lt"/>
        <a:ea typeface="+mn-ea"/>
        <a:cs typeface="+mn-cs"/>
      </a:defRPr>
    </a:lvl6pPr>
    <a:lvl7pPr marL="3423514" algn="l" defTabSz="1141171" rtl="0" eaLnBrk="1" latinLnBrk="0" hangingPunct="1">
      <a:defRPr sz="1500" kern="1200">
        <a:solidFill>
          <a:schemeClr val="tx1"/>
        </a:solidFill>
        <a:latin typeface="+mn-lt"/>
        <a:ea typeface="+mn-ea"/>
        <a:cs typeface="+mn-cs"/>
      </a:defRPr>
    </a:lvl7pPr>
    <a:lvl8pPr marL="3994099" algn="l" defTabSz="1141171" rtl="0" eaLnBrk="1" latinLnBrk="0" hangingPunct="1">
      <a:defRPr sz="1500" kern="1200">
        <a:solidFill>
          <a:schemeClr val="tx1"/>
        </a:solidFill>
        <a:latin typeface="+mn-lt"/>
        <a:ea typeface="+mn-ea"/>
        <a:cs typeface="+mn-cs"/>
      </a:defRPr>
    </a:lvl8pPr>
    <a:lvl9pPr marL="4564685" algn="l" defTabSz="1141171" rtl="0" eaLnBrk="1" latinLnBrk="0" hangingPunct="1">
      <a:defRPr sz="1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5E413EA-0212-2C4D-8F69-DB276F2A7DD2}" type="slidenum">
              <a:rPr lang="en-US" smtClean="0"/>
              <a:pPr>
                <a:defRPr/>
              </a:pPr>
              <a:t>1</a:t>
            </a:fld>
            <a:endParaRPr lang="en-US"/>
          </a:p>
        </p:txBody>
      </p:sp>
    </p:spTree>
    <p:extLst>
      <p:ext uri="{BB962C8B-B14F-4D97-AF65-F5344CB8AC3E}">
        <p14:creationId xmlns:p14="http://schemas.microsoft.com/office/powerpoint/2010/main" val="2278519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6.emf"/><Relationship Id="rId4" Type="http://schemas.openxmlformats.org/officeDocument/2006/relationships/oleObject" Target="../embeddings/oleObject2.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1">
    <p:spTree>
      <p:nvGrpSpPr>
        <p:cNvPr id="1" name=""/>
        <p:cNvGrpSpPr/>
        <p:nvPr/>
      </p:nvGrpSpPr>
      <p:grpSpPr>
        <a:xfrm>
          <a:off x="0" y="0"/>
          <a:ext cx="0" cy="0"/>
          <a:chOff x="0" y="0"/>
          <a:chExt cx="0" cy="0"/>
        </a:xfrm>
      </p:grpSpPr>
      <p:sp>
        <p:nvSpPr>
          <p:cNvPr id="2" name="Title 1"/>
          <p:cNvSpPr>
            <a:spLocks noGrp="1"/>
          </p:cNvSpPr>
          <p:nvPr>
            <p:ph type="ctrTitle"/>
          </p:nvPr>
        </p:nvSpPr>
        <p:spPr>
          <a:xfrm>
            <a:off x="754380" y="345440"/>
            <a:ext cx="8549640" cy="3735071"/>
          </a:xfrm>
        </p:spPr>
        <p:txBody>
          <a:bodyPr anchor="b">
            <a:noAutofit/>
          </a:bodyPr>
          <a:lstStyle>
            <a:lvl1pPr algn="l">
              <a:defRPr sz="7500" b="1">
                <a:solidFill>
                  <a:schemeClr val="bg1"/>
                </a:solidFill>
                <a:latin typeface="Arial" pitchFamily="34" charset="0"/>
                <a:cs typeface="Arial"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2430780" y="4231640"/>
            <a:ext cx="5364480" cy="431800"/>
          </a:xfrm>
        </p:spPr>
        <p:txBody>
          <a:bodyPr anchor="ctr">
            <a:normAutofit/>
          </a:bodyPr>
          <a:lstStyle>
            <a:lvl1pPr marL="0" indent="0" algn="l">
              <a:buNone/>
              <a:defRPr sz="2200">
                <a:solidFill>
                  <a:schemeClr val="bg1"/>
                </a:solidFill>
                <a:latin typeface="Arial" pitchFamily="34" charset="0"/>
                <a:cs typeface="Arial" pitchFamily="34" charset="0"/>
              </a:defRPr>
            </a:lvl1pPr>
            <a:lvl2pPr marL="570586" indent="0" algn="ctr">
              <a:buNone/>
              <a:defRPr>
                <a:solidFill>
                  <a:schemeClr val="tx1">
                    <a:tint val="75000"/>
                  </a:schemeClr>
                </a:solidFill>
              </a:defRPr>
            </a:lvl2pPr>
            <a:lvl3pPr marL="1141171" indent="0" algn="ctr">
              <a:buNone/>
              <a:defRPr>
                <a:solidFill>
                  <a:schemeClr val="tx1">
                    <a:tint val="75000"/>
                  </a:schemeClr>
                </a:solidFill>
              </a:defRPr>
            </a:lvl3pPr>
            <a:lvl4pPr marL="1711757" indent="0" algn="ctr">
              <a:buNone/>
              <a:defRPr>
                <a:solidFill>
                  <a:schemeClr val="tx1">
                    <a:tint val="75000"/>
                  </a:schemeClr>
                </a:solidFill>
              </a:defRPr>
            </a:lvl4pPr>
            <a:lvl5pPr marL="2282342" indent="0" algn="ctr">
              <a:buNone/>
              <a:defRPr>
                <a:solidFill>
                  <a:schemeClr val="tx1">
                    <a:tint val="75000"/>
                  </a:schemeClr>
                </a:solidFill>
              </a:defRPr>
            </a:lvl5pPr>
            <a:lvl6pPr marL="2852928" indent="0" algn="ctr">
              <a:buNone/>
              <a:defRPr>
                <a:solidFill>
                  <a:schemeClr val="tx1">
                    <a:tint val="75000"/>
                  </a:schemeClr>
                </a:solidFill>
              </a:defRPr>
            </a:lvl6pPr>
            <a:lvl7pPr marL="3423514" indent="0" algn="ctr">
              <a:buNone/>
              <a:defRPr>
                <a:solidFill>
                  <a:schemeClr val="tx1">
                    <a:tint val="75000"/>
                  </a:schemeClr>
                </a:solidFill>
              </a:defRPr>
            </a:lvl7pPr>
            <a:lvl8pPr marL="3994099" indent="0" algn="ctr">
              <a:buNone/>
              <a:defRPr>
                <a:solidFill>
                  <a:schemeClr val="tx1">
                    <a:tint val="75000"/>
                  </a:schemeClr>
                </a:solidFill>
              </a:defRPr>
            </a:lvl8pPr>
            <a:lvl9pPr marL="4564685"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38200" y="4231640"/>
            <a:ext cx="1592580" cy="413809"/>
          </a:xfrm>
        </p:spPr>
        <p:txBody>
          <a:bodyPr/>
          <a:lstStyle>
            <a:lvl1pPr>
              <a:defRPr sz="2200" smtClean="0">
                <a:solidFill>
                  <a:schemeClr val="bg1"/>
                </a:solidFill>
                <a:latin typeface="Arial" pitchFamily="34" charset="0"/>
                <a:cs typeface="Arial" pitchFamily="34" charset="0"/>
              </a:defRPr>
            </a:lvl1pPr>
          </a:lstStyle>
          <a:p>
            <a:pPr>
              <a:defRPr/>
            </a:pPr>
            <a:r>
              <a:rPr lang="en-US"/>
              <a:t>7/29/2014  </a:t>
            </a:r>
            <a:endParaRPr lang="en-US" dirty="0"/>
          </a:p>
        </p:txBody>
      </p:sp>
    </p:spTree>
    <p:extLst>
      <p:ext uri="{BB962C8B-B14F-4D97-AF65-F5344CB8AC3E}">
        <p14:creationId xmlns:p14="http://schemas.microsoft.com/office/powerpoint/2010/main" val="2629178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863600"/>
            <a:ext cx="9052560" cy="1036320"/>
          </a:xfrm>
          <a:prstGeom prst="rect">
            <a:avLst/>
          </a:prstGeom>
        </p:spPr>
        <p:txBody>
          <a:bodyPr anchor="t">
            <a:normAutofit/>
          </a:bodyPr>
          <a:lstStyle>
            <a:lvl1pPr algn="l">
              <a:defRPr sz="3000" b="1">
                <a:solidFill>
                  <a:srgbClr val="FFFFFF"/>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502920" y="2072642"/>
            <a:ext cx="9052560" cy="4749800"/>
          </a:xfrm>
          <a:prstGeom prst="rect">
            <a:avLst/>
          </a:prstGeom>
        </p:spPr>
        <p:txBody>
          <a:bodyPr>
            <a:normAutofit/>
          </a:bodyPr>
          <a:lstStyle>
            <a:lvl1pPr>
              <a:defRPr sz="2200">
                <a:solidFill>
                  <a:srgbClr val="FFFFFF"/>
                </a:solidFill>
                <a:latin typeface="Times New Roman" pitchFamily="18" charset="0"/>
                <a:cs typeface="Times New Roman" pitchFamily="18" charset="0"/>
              </a:defRPr>
            </a:lvl1pPr>
            <a:lvl2pPr>
              <a:defRPr sz="2200">
                <a:solidFill>
                  <a:srgbClr val="FFFFFF"/>
                </a:solidFill>
                <a:latin typeface="Times New Roman" pitchFamily="18" charset="0"/>
                <a:cs typeface="Times New Roman" pitchFamily="18" charset="0"/>
              </a:defRPr>
            </a:lvl2pPr>
            <a:lvl3pPr>
              <a:defRPr sz="2200">
                <a:solidFill>
                  <a:srgbClr val="FFFFFF"/>
                </a:solidFill>
                <a:latin typeface="Times New Roman" pitchFamily="18" charset="0"/>
                <a:cs typeface="Times New Roman" pitchFamily="18" charset="0"/>
              </a:defRPr>
            </a:lvl3pPr>
            <a:lvl4pPr>
              <a:defRPr sz="2200">
                <a:solidFill>
                  <a:srgbClr val="FFFFFF"/>
                </a:solidFill>
                <a:latin typeface="Times New Roman" pitchFamily="18" charset="0"/>
                <a:cs typeface="Times New Roman" pitchFamily="18" charset="0"/>
              </a:defRPr>
            </a:lvl4pPr>
            <a:lvl5pPr>
              <a:defRPr sz="2200">
                <a:solidFill>
                  <a:srgbClr val="FFFFFF"/>
                </a:solidFill>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9"/>
          <p:cNvSpPr>
            <a:spLocks noGrp="1"/>
          </p:cNvSpPr>
          <p:nvPr>
            <p:ph type="body" sz="quarter" idx="13"/>
          </p:nvPr>
        </p:nvSpPr>
        <p:spPr>
          <a:xfrm>
            <a:off x="502920" y="172720"/>
            <a:ext cx="4023360" cy="518160"/>
          </a:xfrm>
          <a:prstGeom prst="rect">
            <a:avLst/>
          </a:prstGeom>
        </p:spPr>
        <p:txBody>
          <a:bodyPr/>
          <a:lstStyle>
            <a:lvl1pPr>
              <a:buNone/>
              <a:defRPr sz="2000" b="1">
                <a:solidFill>
                  <a:srgbClr val="FFFFFF"/>
                </a:solidFill>
                <a:latin typeface="Arial" pitchFamily="34" charset="0"/>
                <a:cs typeface="Arial" pitchFamily="34" charset="0"/>
              </a:defRPr>
            </a:lvl1pPr>
          </a:lstStyle>
          <a:p>
            <a:pPr lvl="0"/>
            <a:r>
              <a:rPr lang="en-US" dirty="0" smtClean="0"/>
              <a:t>Click to edit Master text styles</a:t>
            </a:r>
            <a:endParaRPr lang="en-US" dirty="0"/>
          </a:p>
        </p:txBody>
      </p:sp>
      <p:sp>
        <p:nvSpPr>
          <p:cNvPr id="6" name="Slide Number Placeholder 5"/>
          <p:cNvSpPr>
            <a:spLocks noGrp="1"/>
          </p:cNvSpPr>
          <p:nvPr>
            <p:ph type="sldNum" sz="quarter" idx="14"/>
          </p:nvPr>
        </p:nvSpPr>
        <p:spPr>
          <a:xfrm>
            <a:off x="7459980" y="6995160"/>
            <a:ext cx="2346960" cy="431800"/>
          </a:xfrm>
        </p:spPr>
        <p:txBody>
          <a:bodyPr/>
          <a:lstStyle>
            <a:lvl1pPr>
              <a:defRPr smtClean="0">
                <a:solidFill>
                  <a:schemeClr val="bg2"/>
                </a:solidFill>
                <a:latin typeface="Times New Roman" pitchFamily="18" charset="0"/>
                <a:cs typeface="Times New Roman" pitchFamily="18" charset="0"/>
              </a:defRPr>
            </a:lvl1pPr>
          </a:lstStyle>
          <a:p>
            <a:pPr>
              <a:defRPr/>
            </a:pPr>
            <a:fld id="{F711BA12-A275-D948-A7EA-9DB923F4788D}" type="slidenum">
              <a:rPr lang="en-US" smtClean="0"/>
              <a:pPr>
                <a:defRPr/>
              </a:pPr>
              <a:t>‹#›</a:t>
            </a:fld>
            <a:endParaRPr lang="en-US" dirty="0"/>
          </a:p>
        </p:txBody>
      </p:sp>
    </p:spTree>
    <p:extLst>
      <p:ext uri="{BB962C8B-B14F-4D97-AF65-F5344CB8AC3E}">
        <p14:creationId xmlns:p14="http://schemas.microsoft.com/office/powerpoint/2010/main" val="24787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sp>
        <p:nvSpPr>
          <p:cNvPr id="2" name="Title 1"/>
          <p:cNvSpPr>
            <a:spLocks noGrp="1"/>
          </p:cNvSpPr>
          <p:nvPr>
            <p:ph type="ctrTitle"/>
          </p:nvPr>
        </p:nvSpPr>
        <p:spPr>
          <a:xfrm>
            <a:off x="754380" y="777241"/>
            <a:ext cx="8549640" cy="3303271"/>
          </a:xfrm>
        </p:spPr>
        <p:txBody>
          <a:bodyPr anchor="b">
            <a:noAutofit/>
          </a:bodyPr>
          <a:lstStyle>
            <a:lvl1pPr algn="l">
              <a:defRPr sz="7500" b="1">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346960" y="4404360"/>
            <a:ext cx="7040880" cy="431800"/>
          </a:xfrm>
        </p:spPr>
        <p:txBody>
          <a:bodyPr>
            <a:normAutofit/>
          </a:bodyPr>
          <a:lstStyle>
            <a:lvl1pPr marL="0" indent="0" algn="l">
              <a:buNone/>
              <a:defRPr sz="2200">
                <a:solidFill>
                  <a:schemeClr val="tx2"/>
                </a:solidFill>
                <a:latin typeface="Arial" pitchFamily="34" charset="0"/>
                <a:cs typeface="Arial" pitchFamily="34" charset="0"/>
              </a:defRPr>
            </a:lvl1pPr>
            <a:lvl2pPr marL="570586" indent="0" algn="ctr">
              <a:buNone/>
              <a:defRPr>
                <a:solidFill>
                  <a:schemeClr val="tx1">
                    <a:tint val="75000"/>
                  </a:schemeClr>
                </a:solidFill>
              </a:defRPr>
            </a:lvl2pPr>
            <a:lvl3pPr marL="1141171" indent="0" algn="ctr">
              <a:buNone/>
              <a:defRPr>
                <a:solidFill>
                  <a:schemeClr val="tx1">
                    <a:tint val="75000"/>
                  </a:schemeClr>
                </a:solidFill>
              </a:defRPr>
            </a:lvl3pPr>
            <a:lvl4pPr marL="1711757" indent="0" algn="ctr">
              <a:buNone/>
              <a:defRPr>
                <a:solidFill>
                  <a:schemeClr val="tx1">
                    <a:tint val="75000"/>
                  </a:schemeClr>
                </a:solidFill>
              </a:defRPr>
            </a:lvl4pPr>
            <a:lvl5pPr marL="2282342" indent="0" algn="ctr">
              <a:buNone/>
              <a:defRPr>
                <a:solidFill>
                  <a:schemeClr val="tx1">
                    <a:tint val="75000"/>
                  </a:schemeClr>
                </a:solidFill>
              </a:defRPr>
            </a:lvl5pPr>
            <a:lvl6pPr marL="2852928" indent="0" algn="ctr">
              <a:buNone/>
              <a:defRPr>
                <a:solidFill>
                  <a:schemeClr val="tx1">
                    <a:tint val="75000"/>
                  </a:schemeClr>
                </a:solidFill>
              </a:defRPr>
            </a:lvl6pPr>
            <a:lvl7pPr marL="3423514" indent="0" algn="ctr">
              <a:buNone/>
              <a:defRPr>
                <a:solidFill>
                  <a:schemeClr val="tx1">
                    <a:tint val="75000"/>
                  </a:schemeClr>
                </a:solidFill>
              </a:defRPr>
            </a:lvl7pPr>
            <a:lvl8pPr marL="3994099" indent="0" algn="ctr">
              <a:buNone/>
              <a:defRPr>
                <a:solidFill>
                  <a:schemeClr val="tx1">
                    <a:tint val="75000"/>
                  </a:schemeClr>
                </a:solidFill>
              </a:defRPr>
            </a:lvl8pPr>
            <a:lvl9pPr marL="4564685"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754380" y="4404360"/>
            <a:ext cx="2346960" cy="413809"/>
          </a:xfrm>
        </p:spPr>
        <p:txBody>
          <a:bodyPr/>
          <a:lstStyle>
            <a:lvl1pPr>
              <a:defRPr sz="2200" smtClean="0">
                <a:solidFill>
                  <a:schemeClr val="tx2"/>
                </a:solidFill>
                <a:latin typeface="Arial" pitchFamily="34" charset="0"/>
                <a:cs typeface="Arial" pitchFamily="34" charset="0"/>
              </a:defRPr>
            </a:lvl1pPr>
          </a:lstStyle>
          <a:p>
            <a:pPr>
              <a:defRPr/>
            </a:pPr>
            <a:r>
              <a:rPr lang="en-US"/>
              <a:t>7/29/2014  </a:t>
            </a:r>
            <a:endParaRPr lang="en-US" dirty="0"/>
          </a:p>
        </p:txBody>
      </p:sp>
    </p:spTree>
    <p:extLst>
      <p:ext uri="{BB962C8B-B14F-4D97-AF65-F5344CB8AC3E}">
        <p14:creationId xmlns:p14="http://schemas.microsoft.com/office/powerpoint/2010/main" val="2238834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Divider">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72720"/>
            <a:ext cx="8549640" cy="3389631"/>
          </a:xfrm>
          <a:prstGeom prst="rect">
            <a:avLst/>
          </a:prstGeom>
        </p:spPr>
        <p:txBody>
          <a:bodyPr lIns="114117" tIns="57059" rIns="114117" bIns="57059" anchor="b"/>
          <a:lstStyle>
            <a:lvl1pPr algn="l">
              <a:defRPr sz="5500" b="1">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754380" y="3713480"/>
            <a:ext cx="8549640" cy="1986280"/>
          </a:xfrm>
          <a:prstGeom prst="rect">
            <a:avLst/>
          </a:prstGeom>
        </p:spPr>
        <p:txBody>
          <a:bodyPr lIns="114117" tIns="57059" rIns="114117" bIns="57059"/>
          <a:lstStyle>
            <a:lvl1pPr marL="0" indent="0" algn="l">
              <a:buNone/>
              <a:defRPr sz="2200">
                <a:solidFill>
                  <a:schemeClr val="tx2"/>
                </a:solidFill>
                <a:latin typeface="Arial" pitchFamily="34" charset="0"/>
                <a:cs typeface="Arial" pitchFamily="34" charset="0"/>
              </a:defRPr>
            </a:lvl1pPr>
            <a:lvl2pPr marL="570586" indent="0" algn="ctr">
              <a:buNone/>
              <a:defRPr>
                <a:solidFill>
                  <a:schemeClr val="tx1">
                    <a:tint val="75000"/>
                  </a:schemeClr>
                </a:solidFill>
              </a:defRPr>
            </a:lvl2pPr>
            <a:lvl3pPr marL="1141171" indent="0" algn="ctr">
              <a:buNone/>
              <a:defRPr>
                <a:solidFill>
                  <a:schemeClr val="tx1">
                    <a:tint val="75000"/>
                  </a:schemeClr>
                </a:solidFill>
              </a:defRPr>
            </a:lvl3pPr>
            <a:lvl4pPr marL="1711757" indent="0" algn="ctr">
              <a:buNone/>
              <a:defRPr>
                <a:solidFill>
                  <a:schemeClr val="tx1">
                    <a:tint val="75000"/>
                  </a:schemeClr>
                </a:solidFill>
              </a:defRPr>
            </a:lvl4pPr>
            <a:lvl5pPr marL="2282342" indent="0" algn="ctr">
              <a:buNone/>
              <a:defRPr>
                <a:solidFill>
                  <a:schemeClr val="tx1">
                    <a:tint val="75000"/>
                  </a:schemeClr>
                </a:solidFill>
              </a:defRPr>
            </a:lvl5pPr>
            <a:lvl6pPr marL="2852928" indent="0" algn="ctr">
              <a:buNone/>
              <a:defRPr>
                <a:solidFill>
                  <a:schemeClr val="tx1">
                    <a:tint val="75000"/>
                  </a:schemeClr>
                </a:solidFill>
              </a:defRPr>
            </a:lvl6pPr>
            <a:lvl7pPr marL="3423514" indent="0" algn="ctr">
              <a:buNone/>
              <a:defRPr>
                <a:solidFill>
                  <a:schemeClr val="tx1">
                    <a:tint val="75000"/>
                  </a:schemeClr>
                </a:solidFill>
              </a:defRPr>
            </a:lvl7pPr>
            <a:lvl8pPr marL="3994099" indent="0" algn="ctr">
              <a:buNone/>
              <a:defRPr>
                <a:solidFill>
                  <a:schemeClr val="tx1">
                    <a:tint val="75000"/>
                  </a:schemeClr>
                </a:solidFill>
              </a:defRPr>
            </a:lvl8pPr>
            <a:lvl9pPr marL="4564685" indent="0" algn="ctr">
              <a:buNone/>
              <a:defRPr>
                <a:solidFill>
                  <a:schemeClr val="tx1">
                    <a:tint val="75000"/>
                  </a:schemeClr>
                </a:solidFill>
              </a:defRPr>
            </a:lvl9pPr>
          </a:lstStyle>
          <a:p>
            <a:r>
              <a:rPr lang="en-US" dirty="0" smtClean="0"/>
              <a:t>Click to edit Master subtitle style</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407087FF-3EBF-C445-A9EB-5D083A11F2A5}" type="slidenum">
              <a:rPr lang="en-US"/>
              <a:pPr>
                <a:defRPr/>
              </a:pPr>
              <a:t>‹#›</a:t>
            </a:fld>
            <a:endParaRPr lang="en-US" dirty="0"/>
          </a:p>
        </p:txBody>
      </p:sp>
    </p:spTree>
    <p:extLst>
      <p:ext uri="{BB962C8B-B14F-4D97-AF65-F5344CB8AC3E}">
        <p14:creationId xmlns:p14="http://schemas.microsoft.com/office/powerpoint/2010/main" val="3765309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p:nvPr>
        </p:nvSpPr>
        <p:spPr>
          <a:xfrm>
            <a:off x="93425" y="298164"/>
            <a:ext cx="9462057" cy="617976"/>
          </a:xfrm>
          <a:prstGeom prst="rect">
            <a:avLst/>
          </a:prstGeom>
        </p:spPr>
        <p:txBody>
          <a:bodyPr lIns="85579" tIns="42789" rIns="85579" bIns="42789">
            <a:noAutofit/>
          </a:bodyPr>
          <a:lstStyle>
            <a:lvl1pPr algn="l">
              <a:defRPr sz="3400">
                <a:solidFill>
                  <a:schemeClr val="bg1"/>
                </a:solidFill>
                <a:latin typeface="+mj-lt"/>
              </a:defRPr>
            </a:lvl1pPr>
          </a:lstStyle>
          <a:p>
            <a:r>
              <a:rPr lang="en-US" dirty="0" smtClean="0"/>
              <a:t>Click to edit Master title style</a:t>
            </a:r>
            <a:endParaRPr lang="en-US" dirty="0"/>
          </a:p>
        </p:txBody>
      </p:sp>
      <p:sp>
        <p:nvSpPr>
          <p:cNvPr id="19" name="Content Placeholder 18"/>
          <p:cNvSpPr>
            <a:spLocks noGrp="1"/>
          </p:cNvSpPr>
          <p:nvPr>
            <p:ph sz="quarter" idx="13"/>
          </p:nvPr>
        </p:nvSpPr>
        <p:spPr>
          <a:xfrm>
            <a:off x="128770" y="913465"/>
            <a:ext cx="8424336" cy="472268"/>
          </a:xfrm>
          <a:prstGeom prst="rect">
            <a:avLst/>
          </a:prstGeom>
          <a:noFill/>
        </p:spPr>
        <p:txBody>
          <a:bodyPr lIns="85579" tIns="42789" rIns="85579" bIns="42789">
            <a:normAutofit/>
          </a:bodyPr>
          <a:lstStyle>
            <a:lvl1pPr marL="0" indent="0">
              <a:buNone/>
              <a:defRPr sz="1900" baseline="0">
                <a:solidFill>
                  <a:schemeClr val="accent5">
                    <a:lumMod val="20000"/>
                    <a:lumOff val="80000"/>
                  </a:schemeClr>
                </a:solidFill>
                <a:latin typeface="+mj-lt"/>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US" dirty="0" smtClean="0"/>
              <a:t>Click to edit Master text styles</a:t>
            </a:r>
          </a:p>
        </p:txBody>
      </p:sp>
      <p:sp>
        <p:nvSpPr>
          <p:cNvPr id="22" name="Text Placeholder 21"/>
          <p:cNvSpPr>
            <a:spLocks noGrp="1"/>
          </p:cNvSpPr>
          <p:nvPr>
            <p:ph type="body" sz="quarter" idx="14"/>
          </p:nvPr>
        </p:nvSpPr>
        <p:spPr>
          <a:xfrm>
            <a:off x="93424" y="6934200"/>
            <a:ext cx="6456720" cy="201507"/>
          </a:xfrm>
          <a:prstGeom prst="rect">
            <a:avLst/>
          </a:prstGeom>
        </p:spPr>
        <p:txBody>
          <a:bodyPr lIns="85579" tIns="42789" rIns="85579" bIns="42789">
            <a:noAutofit/>
          </a:bodyPr>
          <a:lstStyle>
            <a:lvl1pPr marL="0" indent="0">
              <a:buFont typeface="+mj-lt"/>
              <a:buNone/>
              <a:defRPr sz="600">
                <a:solidFill>
                  <a:schemeClr val="accent5">
                    <a:lumMod val="20000"/>
                    <a:lumOff val="80000"/>
                  </a:schemeClr>
                </a:solidFill>
                <a:latin typeface="+mj-lt"/>
              </a:defRPr>
            </a:lvl1pPr>
          </a:lstStyle>
          <a:p>
            <a:pPr lvl="0"/>
            <a:r>
              <a:rPr lang="en-US" dirty="0" smtClean="0"/>
              <a:t>Click to edit Master text styles</a:t>
            </a:r>
          </a:p>
        </p:txBody>
      </p:sp>
      <p:sp>
        <p:nvSpPr>
          <p:cNvPr id="7" name="Slide Number Placeholder 5"/>
          <p:cNvSpPr txBox="1">
            <a:spLocks/>
          </p:cNvSpPr>
          <p:nvPr userDrawn="1"/>
        </p:nvSpPr>
        <p:spPr>
          <a:xfrm>
            <a:off x="4742879" y="7359712"/>
            <a:ext cx="573951" cy="413809"/>
          </a:xfrm>
          <a:prstGeom prst="rect">
            <a:avLst/>
          </a:prstGeom>
        </p:spPr>
        <p:txBody>
          <a:bodyPr lIns="114086" tIns="57042" rIns="114086" bIns="57042"/>
          <a:lstStyle>
            <a:defPPr>
              <a:defRPr lang="en-US"/>
            </a:defPPr>
            <a:lvl1pPr marL="0" algn="ctr" defTabSz="609432" rtl="0" eaLnBrk="1" latinLnBrk="0" hangingPunct="1">
              <a:defRPr sz="1200" kern="1200">
                <a:solidFill>
                  <a:schemeClr val="bg1">
                    <a:lumMod val="50000"/>
                  </a:schemeClr>
                </a:solidFill>
                <a:latin typeface="+mj-lt"/>
                <a:ea typeface="+mn-ea"/>
                <a:cs typeface="Myriad Pro"/>
              </a:defRPr>
            </a:lvl1pPr>
            <a:lvl2pPr marL="609432" algn="l" defTabSz="609432" rtl="0" eaLnBrk="1" latinLnBrk="0" hangingPunct="1">
              <a:defRPr sz="2400" kern="1200">
                <a:solidFill>
                  <a:schemeClr val="tx1"/>
                </a:solidFill>
                <a:latin typeface="+mn-lt"/>
                <a:ea typeface="+mn-ea"/>
                <a:cs typeface="+mn-cs"/>
              </a:defRPr>
            </a:lvl2pPr>
            <a:lvl3pPr marL="1218865" algn="l" defTabSz="609432" rtl="0" eaLnBrk="1" latinLnBrk="0" hangingPunct="1">
              <a:defRPr sz="2400" kern="1200">
                <a:solidFill>
                  <a:schemeClr val="tx1"/>
                </a:solidFill>
                <a:latin typeface="+mn-lt"/>
                <a:ea typeface="+mn-ea"/>
                <a:cs typeface="+mn-cs"/>
              </a:defRPr>
            </a:lvl3pPr>
            <a:lvl4pPr marL="1828297" algn="l" defTabSz="609432" rtl="0" eaLnBrk="1" latinLnBrk="0" hangingPunct="1">
              <a:defRPr sz="2400" kern="1200">
                <a:solidFill>
                  <a:schemeClr val="tx1"/>
                </a:solidFill>
                <a:latin typeface="+mn-lt"/>
                <a:ea typeface="+mn-ea"/>
                <a:cs typeface="+mn-cs"/>
              </a:defRPr>
            </a:lvl4pPr>
            <a:lvl5pPr marL="2437730" algn="l" defTabSz="609432" rtl="0" eaLnBrk="1" latinLnBrk="0" hangingPunct="1">
              <a:defRPr sz="2400" kern="1200">
                <a:solidFill>
                  <a:schemeClr val="tx1"/>
                </a:solidFill>
                <a:latin typeface="+mn-lt"/>
                <a:ea typeface="+mn-ea"/>
                <a:cs typeface="+mn-cs"/>
              </a:defRPr>
            </a:lvl5pPr>
            <a:lvl6pPr marL="3047162" algn="l" defTabSz="609432" rtl="0" eaLnBrk="1" latinLnBrk="0" hangingPunct="1">
              <a:defRPr sz="2400" kern="1200">
                <a:solidFill>
                  <a:schemeClr val="tx1"/>
                </a:solidFill>
                <a:latin typeface="+mn-lt"/>
                <a:ea typeface="+mn-ea"/>
                <a:cs typeface="+mn-cs"/>
              </a:defRPr>
            </a:lvl6pPr>
            <a:lvl7pPr marL="3656594" algn="l" defTabSz="609432" rtl="0" eaLnBrk="1" latinLnBrk="0" hangingPunct="1">
              <a:defRPr sz="2400" kern="1200">
                <a:solidFill>
                  <a:schemeClr val="tx1"/>
                </a:solidFill>
                <a:latin typeface="+mn-lt"/>
                <a:ea typeface="+mn-ea"/>
                <a:cs typeface="+mn-cs"/>
              </a:defRPr>
            </a:lvl7pPr>
            <a:lvl8pPr marL="4266027" algn="l" defTabSz="609432" rtl="0" eaLnBrk="1" latinLnBrk="0" hangingPunct="1">
              <a:defRPr sz="2400" kern="1200">
                <a:solidFill>
                  <a:schemeClr val="tx1"/>
                </a:solidFill>
                <a:latin typeface="+mn-lt"/>
                <a:ea typeface="+mn-ea"/>
                <a:cs typeface="+mn-cs"/>
              </a:defRPr>
            </a:lvl8pPr>
            <a:lvl9pPr marL="4875459" algn="l" defTabSz="609432" rtl="0" eaLnBrk="1" latinLnBrk="0" hangingPunct="1">
              <a:defRPr sz="2400" kern="1200">
                <a:solidFill>
                  <a:schemeClr val="tx1"/>
                </a:solidFill>
                <a:latin typeface="+mn-lt"/>
                <a:ea typeface="+mn-ea"/>
                <a:cs typeface="+mn-cs"/>
              </a:defRPr>
            </a:lvl9pPr>
          </a:lstStyle>
          <a:p>
            <a:fld id="{B8BED127-F486-CC48-B7AF-3A48530C0F5D}" type="slidenum">
              <a:rPr lang="en-US" smtClean="0">
                <a:solidFill>
                  <a:schemeClr val="accent5">
                    <a:lumMod val="20000"/>
                    <a:lumOff val="80000"/>
                  </a:schemeClr>
                </a:solidFill>
              </a:rPr>
              <a:pPr/>
              <a:t>‹#›</a:t>
            </a:fld>
            <a:endParaRPr lang="en-US" dirty="0">
              <a:solidFill>
                <a:schemeClr val="accent5">
                  <a:lumMod val="20000"/>
                  <a:lumOff val="80000"/>
                </a:schemeClr>
              </a:solidFill>
            </a:endParaRPr>
          </a:p>
        </p:txBody>
      </p:sp>
    </p:spTree>
    <p:extLst>
      <p:ext uri="{BB962C8B-B14F-4D97-AF65-F5344CB8AC3E}">
        <p14:creationId xmlns:p14="http://schemas.microsoft.com/office/powerpoint/2010/main" val="2019187775"/>
      </p:ext>
    </p:extLst>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subtitle Onl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620351749"/>
              </p:ext>
            </p:extLst>
          </p:nvPr>
        </p:nvGraphicFramePr>
        <p:xfrm>
          <a:off x="1311" y="1801"/>
          <a:ext cx="1309" cy="1798"/>
        </p:xfrm>
        <a:graphic>
          <a:graphicData uri="http://schemas.openxmlformats.org/presentationml/2006/ole">
            <mc:AlternateContent xmlns:mc="http://schemas.openxmlformats.org/markup-compatibility/2006">
              <mc:Choice xmlns:v="urn:schemas-microsoft-com:vml" Requires="v">
                <p:oleObj spid="_x0000_s208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311" y="1801"/>
                        <a:ext cx="1309" cy="1798"/>
                      </a:xfrm>
                      <a:prstGeom prst="rect">
                        <a:avLst/>
                      </a:prstGeom>
                    </p:spPr>
                  </p:pic>
                </p:oleObj>
              </mc:Fallback>
            </mc:AlternateContent>
          </a:graphicData>
        </a:graphic>
      </p:graphicFrame>
      <p:sp>
        <p:nvSpPr>
          <p:cNvPr id="2" name="Title 1"/>
          <p:cNvSpPr>
            <a:spLocks noGrp="1"/>
          </p:cNvSpPr>
          <p:nvPr>
            <p:ph type="title"/>
          </p:nvPr>
        </p:nvSpPr>
        <p:spPr>
          <a:xfrm>
            <a:off x="502920" y="311257"/>
            <a:ext cx="9052560" cy="1295400"/>
          </a:xfrm>
          <a:prstGeom prst="rect">
            <a:avLst/>
          </a:prstGeom>
        </p:spPr>
        <p:txBody>
          <a:bodyPr vert="horz" lIns="0" tIns="42789" rIns="0" bIns="42789" rtlCol="0" anchor="t" anchorCtr="0">
            <a:noAutofit/>
          </a:bodyPr>
          <a:lstStyle>
            <a:lvl1pPr>
              <a:defRPr lang="en-US" dirty="0">
                <a:solidFill>
                  <a:schemeClr val="bg1"/>
                </a:solidFill>
              </a:defRPr>
            </a:lvl1pPr>
          </a:lstStyle>
          <a:p>
            <a:pPr lvl="0"/>
            <a:r>
              <a:rPr lang="en-US" dirty="0" smtClean="0"/>
              <a:t>Click to edit Master title style</a:t>
            </a:r>
            <a:endParaRPr lang="en-US" dirty="0"/>
          </a:p>
        </p:txBody>
      </p:sp>
      <p:sp>
        <p:nvSpPr>
          <p:cNvPr id="3" name="Text Placeholder 3"/>
          <p:cNvSpPr>
            <a:spLocks noGrp="1"/>
          </p:cNvSpPr>
          <p:nvPr>
            <p:ph type="body" sz="quarter" idx="14" hasCustomPrompt="1"/>
          </p:nvPr>
        </p:nvSpPr>
        <p:spPr>
          <a:xfrm>
            <a:off x="464236" y="1775305"/>
            <a:ext cx="9163604" cy="317246"/>
          </a:xfrm>
          <a:prstGeom prst="rect">
            <a:avLst/>
          </a:prstGeom>
        </p:spPr>
        <p:txBody>
          <a:bodyPr wrap="square" lIns="85579" tIns="42789" rIns="85579" bIns="42789">
            <a:spAutoFit/>
          </a:bodyPr>
          <a:lstStyle>
            <a:lvl1pPr>
              <a:defRPr sz="1500" b="0">
                <a:solidFill>
                  <a:srgbClr val="FFFFFF"/>
                </a:solidFill>
              </a:defRPr>
            </a:lvl1pPr>
            <a:lvl2pPr>
              <a:defRPr sz="1900"/>
            </a:lvl2pPr>
            <a:lvl3pPr>
              <a:defRPr sz="1900"/>
            </a:lvl3pPr>
            <a:lvl4pPr>
              <a:defRPr sz="1900"/>
            </a:lvl4pPr>
            <a:lvl5pPr>
              <a:defRPr sz="1900"/>
            </a:lvl5pPr>
          </a:lstStyle>
          <a:p>
            <a:pPr lvl="0"/>
            <a:r>
              <a:rPr lang="en-US" dirty="0" smtClean="0"/>
              <a:t>Subtitle</a:t>
            </a:r>
            <a:endParaRPr lang="en-US" dirty="0"/>
          </a:p>
        </p:txBody>
      </p:sp>
      <p:sp>
        <p:nvSpPr>
          <p:cNvPr id="5" name="Slide Number Placeholder 5"/>
          <p:cNvSpPr txBox="1">
            <a:spLocks/>
          </p:cNvSpPr>
          <p:nvPr userDrawn="1"/>
        </p:nvSpPr>
        <p:spPr>
          <a:xfrm>
            <a:off x="4742879" y="7359712"/>
            <a:ext cx="573951" cy="413809"/>
          </a:xfrm>
          <a:prstGeom prst="rect">
            <a:avLst/>
          </a:prstGeom>
        </p:spPr>
        <p:txBody>
          <a:bodyPr lIns="114086" tIns="57042" rIns="114086" bIns="57042"/>
          <a:lstStyle>
            <a:defPPr>
              <a:defRPr lang="en-US"/>
            </a:defPPr>
            <a:lvl1pPr marL="0" algn="ctr" defTabSz="609432" rtl="0" eaLnBrk="1" latinLnBrk="0" hangingPunct="1">
              <a:defRPr sz="1200" kern="1200">
                <a:solidFill>
                  <a:schemeClr val="bg1">
                    <a:lumMod val="50000"/>
                  </a:schemeClr>
                </a:solidFill>
                <a:latin typeface="+mj-lt"/>
                <a:ea typeface="+mn-ea"/>
                <a:cs typeface="Myriad Pro"/>
              </a:defRPr>
            </a:lvl1pPr>
            <a:lvl2pPr marL="609432" algn="l" defTabSz="609432" rtl="0" eaLnBrk="1" latinLnBrk="0" hangingPunct="1">
              <a:defRPr sz="2400" kern="1200">
                <a:solidFill>
                  <a:schemeClr val="tx1"/>
                </a:solidFill>
                <a:latin typeface="+mn-lt"/>
                <a:ea typeface="+mn-ea"/>
                <a:cs typeface="+mn-cs"/>
              </a:defRPr>
            </a:lvl2pPr>
            <a:lvl3pPr marL="1218865" algn="l" defTabSz="609432" rtl="0" eaLnBrk="1" latinLnBrk="0" hangingPunct="1">
              <a:defRPr sz="2400" kern="1200">
                <a:solidFill>
                  <a:schemeClr val="tx1"/>
                </a:solidFill>
                <a:latin typeface="+mn-lt"/>
                <a:ea typeface="+mn-ea"/>
                <a:cs typeface="+mn-cs"/>
              </a:defRPr>
            </a:lvl3pPr>
            <a:lvl4pPr marL="1828297" algn="l" defTabSz="609432" rtl="0" eaLnBrk="1" latinLnBrk="0" hangingPunct="1">
              <a:defRPr sz="2400" kern="1200">
                <a:solidFill>
                  <a:schemeClr val="tx1"/>
                </a:solidFill>
                <a:latin typeface="+mn-lt"/>
                <a:ea typeface="+mn-ea"/>
                <a:cs typeface="+mn-cs"/>
              </a:defRPr>
            </a:lvl4pPr>
            <a:lvl5pPr marL="2437730" algn="l" defTabSz="609432" rtl="0" eaLnBrk="1" latinLnBrk="0" hangingPunct="1">
              <a:defRPr sz="2400" kern="1200">
                <a:solidFill>
                  <a:schemeClr val="tx1"/>
                </a:solidFill>
                <a:latin typeface="+mn-lt"/>
                <a:ea typeface="+mn-ea"/>
                <a:cs typeface="+mn-cs"/>
              </a:defRPr>
            </a:lvl5pPr>
            <a:lvl6pPr marL="3047162" algn="l" defTabSz="609432" rtl="0" eaLnBrk="1" latinLnBrk="0" hangingPunct="1">
              <a:defRPr sz="2400" kern="1200">
                <a:solidFill>
                  <a:schemeClr val="tx1"/>
                </a:solidFill>
                <a:latin typeface="+mn-lt"/>
                <a:ea typeface="+mn-ea"/>
                <a:cs typeface="+mn-cs"/>
              </a:defRPr>
            </a:lvl6pPr>
            <a:lvl7pPr marL="3656594" algn="l" defTabSz="609432" rtl="0" eaLnBrk="1" latinLnBrk="0" hangingPunct="1">
              <a:defRPr sz="2400" kern="1200">
                <a:solidFill>
                  <a:schemeClr val="tx1"/>
                </a:solidFill>
                <a:latin typeface="+mn-lt"/>
                <a:ea typeface="+mn-ea"/>
                <a:cs typeface="+mn-cs"/>
              </a:defRPr>
            </a:lvl7pPr>
            <a:lvl8pPr marL="4266027" algn="l" defTabSz="609432" rtl="0" eaLnBrk="1" latinLnBrk="0" hangingPunct="1">
              <a:defRPr sz="2400" kern="1200">
                <a:solidFill>
                  <a:schemeClr val="tx1"/>
                </a:solidFill>
                <a:latin typeface="+mn-lt"/>
                <a:ea typeface="+mn-ea"/>
                <a:cs typeface="+mn-cs"/>
              </a:defRPr>
            </a:lvl8pPr>
            <a:lvl9pPr marL="4875459" algn="l" defTabSz="609432" rtl="0" eaLnBrk="1" latinLnBrk="0" hangingPunct="1">
              <a:defRPr sz="2400" kern="1200">
                <a:solidFill>
                  <a:schemeClr val="tx1"/>
                </a:solidFill>
                <a:latin typeface="+mn-lt"/>
                <a:ea typeface="+mn-ea"/>
                <a:cs typeface="+mn-cs"/>
              </a:defRPr>
            </a:lvl9pPr>
          </a:lstStyle>
          <a:p>
            <a:fld id="{B8BED127-F486-CC48-B7AF-3A48530C0F5D}" type="slidenum">
              <a:rPr lang="en-US" smtClean="0">
                <a:solidFill>
                  <a:schemeClr val="accent5">
                    <a:lumMod val="20000"/>
                    <a:lumOff val="80000"/>
                  </a:schemeClr>
                </a:solidFill>
              </a:rPr>
              <a:pPr/>
              <a:t>‹#›</a:t>
            </a:fld>
            <a:endParaRPr lang="en-US" dirty="0">
              <a:solidFill>
                <a:schemeClr val="accent5">
                  <a:lumMod val="20000"/>
                  <a:lumOff val="80000"/>
                </a:schemeClr>
              </a:solidFill>
            </a:endParaRPr>
          </a:p>
        </p:txBody>
      </p:sp>
    </p:spTree>
    <p:extLst>
      <p:ext uri="{BB962C8B-B14F-4D97-AF65-F5344CB8AC3E}">
        <p14:creationId xmlns:p14="http://schemas.microsoft.com/office/powerpoint/2010/main" val="29594595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863600"/>
            <a:ext cx="9052560" cy="1036320"/>
          </a:xfrm>
        </p:spPr>
        <p:txBody>
          <a:bodyPr anchor="t">
            <a:normAutofit/>
          </a:bodyPr>
          <a:lstStyle>
            <a:lvl1pPr algn="l">
              <a:defRPr sz="3000"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502920" y="2072642"/>
            <a:ext cx="9052560" cy="4749800"/>
          </a:xfrm>
        </p:spPr>
        <p:txBody>
          <a:bodyPr>
            <a:normAutofit/>
          </a:bodyPr>
          <a:lstStyle>
            <a:lvl1pPr>
              <a:defRPr sz="2200">
                <a:solidFill>
                  <a:schemeClr val="tx2"/>
                </a:solidFill>
                <a:latin typeface="Times New Roman" pitchFamily="18" charset="0"/>
                <a:cs typeface="Times New Roman" pitchFamily="18" charset="0"/>
              </a:defRPr>
            </a:lvl1pPr>
            <a:lvl2pPr>
              <a:defRPr sz="2200">
                <a:solidFill>
                  <a:schemeClr val="tx2"/>
                </a:solidFill>
                <a:latin typeface="Times New Roman" pitchFamily="18" charset="0"/>
                <a:cs typeface="Times New Roman" pitchFamily="18" charset="0"/>
              </a:defRPr>
            </a:lvl2pPr>
            <a:lvl3pPr>
              <a:defRPr sz="2200">
                <a:solidFill>
                  <a:schemeClr val="tx2"/>
                </a:solidFill>
                <a:latin typeface="Times New Roman" pitchFamily="18" charset="0"/>
                <a:cs typeface="Times New Roman" pitchFamily="18" charset="0"/>
              </a:defRPr>
            </a:lvl3pPr>
            <a:lvl4pPr>
              <a:defRPr sz="2200">
                <a:solidFill>
                  <a:schemeClr val="tx2"/>
                </a:solidFill>
                <a:latin typeface="Times New Roman" pitchFamily="18" charset="0"/>
                <a:cs typeface="Times New Roman" pitchFamily="18" charset="0"/>
              </a:defRPr>
            </a:lvl4pPr>
            <a:lvl5pPr>
              <a:defRPr sz="2200">
                <a:solidFill>
                  <a:schemeClr val="tx2"/>
                </a:solidFill>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9"/>
          <p:cNvSpPr>
            <a:spLocks noGrp="1"/>
          </p:cNvSpPr>
          <p:nvPr>
            <p:ph type="body" sz="quarter" idx="13"/>
          </p:nvPr>
        </p:nvSpPr>
        <p:spPr>
          <a:xfrm>
            <a:off x="502920" y="172720"/>
            <a:ext cx="4023360" cy="518160"/>
          </a:xfrm>
        </p:spPr>
        <p:txBody>
          <a:bodyPr/>
          <a:lstStyle>
            <a:lvl1pPr>
              <a:buNone/>
              <a:defRPr sz="2000" b="1">
                <a:solidFill>
                  <a:schemeClr val="tx2"/>
                </a:solidFill>
                <a:latin typeface="Arial" pitchFamily="34" charset="0"/>
                <a:cs typeface="Arial" pitchFamily="34" charset="0"/>
              </a:defRPr>
            </a:lvl1pPr>
          </a:lstStyle>
          <a:p>
            <a:pPr lvl="0"/>
            <a:r>
              <a:rPr lang="en-US" dirty="0" smtClean="0"/>
              <a:t>Click to edit Master text styles</a:t>
            </a:r>
            <a:endParaRPr lang="en-US" dirty="0"/>
          </a:p>
        </p:txBody>
      </p:sp>
      <p:sp>
        <p:nvSpPr>
          <p:cNvPr id="5" name="Slide Number Placeholder 5"/>
          <p:cNvSpPr>
            <a:spLocks noGrp="1"/>
          </p:cNvSpPr>
          <p:nvPr>
            <p:ph type="sldNum" sz="quarter" idx="14"/>
          </p:nvPr>
        </p:nvSpPr>
        <p:spPr>
          <a:xfrm>
            <a:off x="7208520" y="6995160"/>
            <a:ext cx="2346960" cy="345440"/>
          </a:xfrm>
        </p:spPr>
        <p:txBody>
          <a:bodyPr/>
          <a:lstStyle>
            <a:lvl1pPr>
              <a:defRPr smtClean="0">
                <a:solidFill>
                  <a:schemeClr val="bg1"/>
                </a:solidFill>
                <a:latin typeface="Times New Roman" pitchFamily="18" charset="0"/>
                <a:cs typeface="Times New Roman" pitchFamily="18" charset="0"/>
              </a:defRPr>
            </a:lvl1pPr>
          </a:lstStyle>
          <a:p>
            <a:pPr>
              <a:defRPr/>
            </a:pPr>
            <a:fld id="{8E3DFB79-095A-C74D-B614-34DE32062E65}" type="slidenum">
              <a:rPr lang="en-US"/>
              <a:pPr>
                <a:defRPr/>
              </a:pPr>
              <a:t>‹#›</a:t>
            </a:fld>
            <a:endParaRPr lang="en-US" dirty="0"/>
          </a:p>
        </p:txBody>
      </p:sp>
    </p:spTree>
    <p:extLst>
      <p:ext uri="{BB962C8B-B14F-4D97-AF65-F5344CB8AC3E}">
        <p14:creationId xmlns:p14="http://schemas.microsoft.com/office/powerpoint/2010/main" val="2346983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863600"/>
            <a:ext cx="9052560" cy="1036320"/>
          </a:xfrm>
        </p:spPr>
        <p:txBody>
          <a:bodyPr anchor="t">
            <a:normAutofit/>
          </a:bodyPr>
          <a:lstStyle>
            <a:lvl1pPr algn="l">
              <a:defRPr sz="3000" b="1">
                <a:solidFill>
                  <a:schemeClr val="tx1"/>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502920" y="2072642"/>
            <a:ext cx="4442460" cy="4749800"/>
          </a:xfrm>
        </p:spPr>
        <p:txBody>
          <a:bodyPr>
            <a:normAutofit/>
          </a:bodyPr>
          <a:lstStyle>
            <a:lvl1pPr>
              <a:defRPr sz="2200">
                <a:solidFill>
                  <a:schemeClr val="tx2"/>
                </a:solidFill>
                <a:latin typeface="Times New Roman" pitchFamily="18" charset="0"/>
                <a:cs typeface="Times New Roman" pitchFamily="18" charset="0"/>
              </a:defRPr>
            </a:lvl1pPr>
            <a:lvl2pPr>
              <a:defRPr sz="2200">
                <a:solidFill>
                  <a:schemeClr val="tx2"/>
                </a:solidFill>
                <a:latin typeface="Times New Roman" pitchFamily="18" charset="0"/>
                <a:cs typeface="Times New Roman" pitchFamily="18" charset="0"/>
              </a:defRPr>
            </a:lvl2pPr>
            <a:lvl3pPr>
              <a:defRPr sz="2200">
                <a:solidFill>
                  <a:schemeClr val="tx2"/>
                </a:solidFill>
                <a:latin typeface="Times New Roman" pitchFamily="18" charset="0"/>
                <a:cs typeface="Times New Roman" pitchFamily="18" charset="0"/>
              </a:defRPr>
            </a:lvl3pPr>
            <a:lvl4pPr>
              <a:defRPr sz="2200">
                <a:solidFill>
                  <a:schemeClr val="tx2"/>
                </a:solidFill>
                <a:latin typeface="Times New Roman" pitchFamily="18" charset="0"/>
                <a:cs typeface="Times New Roman" pitchFamily="18" charset="0"/>
              </a:defRPr>
            </a:lvl4pPr>
            <a:lvl5pPr>
              <a:defRPr sz="2200">
                <a:solidFill>
                  <a:schemeClr val="tx2"/>
                </a:solidFill>
                <a:latin typeface="Times New Roman" pitchFamily="18" charset="0"/>
                <a:cs typeface="Times New Roman" pitchFamily="18" charset="0"/>
              </a:defRPr>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113020" y="2072642"/>
            <a:ext cx="4442460" cy="4749800"/>
          </a:xfrm>
        </p:spPr>
        <p:txBody>
          <a:bodyPr>
            <a:normAutofit/>
          </a:bodyPr>
          <a:lstStyle>
            <a:lvl1pPr>
              <a:defRPr sz="2200">
                <a:solidFill>
                  <a:schemeClr val="tx2"/>
                </a:solidFill>
                <a:latin typeface="Times New Roman" pitchFamily="18" charset="0"/>
                <a:cs typeface="Times New Roman" pitchFamily="18" charset="0"/>
              </a:defRPr>
            </a:lvl1pPr>
            <a:lvl2pPr>
              <a:defRPr sz="2200">
                <a:solidFill>
                  <a:schemeClr val="tx2"/>
                </a:solidFill>
                <a:latin typeface="Times New Roman" pitchFamily="18" charset="0"/>
                <a:cs typeface="Times New Roman" pitchFamily="18" charset="0"/>
              </a:defRPr>
            </a:lvl2pPr>
            <a:lvl3pPr>
              <a:defRPr sz="2200">
                <a:solidFill>
                  <a:schemeClr val="tx2"/>
                </a:solidFill>
                <a:latin typeface="Times New Roman" pitchFamily="18" charset="0"/>
                <a:cs typeface="Times New Roman" pitchFamily="18" charset="0"/>
              </a:defRPr>
            </a:lvl3pPr>
            <a:lvl4pPr>
              <a:defRPr sz="2200">
                <a:solidFill>
                  <a:schemeClr val="tx2"/>
                </a:solidFill>
                <a:latin typeface="Times New Roman" pitchFamily="18" charset="0"/>
                <a:cs typeface="Times New Roman" pitchFamily="18" charset="0"/>
              </a:defRPr>
            </a:lvl4pPr>
            <a:lvl5pPr>
              <a:defRPr sz="2200">
                <a:solidFill>
                  <a:schemeClr val="tx2"/>
                </a:solidFill>
                <a:latin typeface="Times New Roman" pitchFamily="18" charset="0"/>
                <a:cs typeface="Times New Roman" pitchFamily="18" charset="0"/>
              </a:defRPr>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9"/>
          <p:cNvSpPr>
            <a:spLocks noGrp="1"/>
          </p:cNvSpPr>
          <p:nvPr>
            <p:ph type="body" sz="quarter" idx="13"/>
          </p:nvPr>
        </p:nvSpPr>
        <p:spPr>
          <a:xfrm>
            <a:off x="502920" y="172720"/>
            <a:ext cx="4023360" cy="518160"/>
          </a:xfrm>
        </p:spPr>
        <p:txBody>
          <a:bodyPr/>
          <a:lstStyle>
            <a:lvl1pPr>
              <a:buNone/>
              <a:defRPr sz="2000" b="1">
                <a:solidFill>
                  <a:schemeClr val="tx2"/>
                </a:solidFill>
                <a:latin typeface="Arial" pitchFamily="34" charset="0"/>
                <a:cs typeface="Arial" pitchFamily="34" charset="0"/>
              </a:defRPr>
            </a:lvl1pPr>
          </a:lstStyle>
          <a:p>
            <a:pPr lvl="0"/>
            <a:r>
              <a:rPr lang="en-US" dirty="0" smtClean="0"/>
              <a:t>Click to edit Master text styles</a:t>
            </a:r>
            <a:endParaRPr lang="en-US" dirty="0"/>
          </a:p>
        </p:txBody>
      </p:sp>
      <p:sp>
        <p:nvSpPr>
          <p:cNvPr id="6" name="Slide Number Placeholder 6"/>
          <p:cNvSpPr>
            <a:spLocks noGrp="1"/>
          </p:cNvSpPr>
          <p:nvPr>
            <p:ph type="sldNum" sz="quarter" idx="14"/>
          </p:nvPr>
        </p:nvSpPr>
        <p:spPr>
          <a:xfrm>
            <a:off x="7208520" y="6995160"/>
            <a:ext cx="2346960" cy="345440"/>
          </a:xfrm>
        </p:spPr>
        <p:txBody>
          <a:bodyPr/>
          <a:lstStyle>
            <a:lvl1pPr>
              <a:defRPr smtClean="0">
                <a:solidFill>
                  <a:schemeClr val="bg1"/>
                </a:solidFill>
                <a:latin typeface="Times New Roman" pitchFamily="18" charset="0"/>
                <a:cs typeface="Times New Roman" pitchFamily="18" charset="0"/>
              </a:defRPr>
            </a:lvl1pPr>
          </a:lstStyle>
          <a:p>
            <a:pPr>
              <a:defRPr/>
            </a:pPr>
            <a:fld id="{58EFA644-CDA3-1A4E-95C1-6502758B544A}" type="slidenum">
              <a:rPr lang="en-US"/>
              <a:pPr>
                <a:defRPr/>
              </a:pPr>
              <a:t>‹#›</a:t>
            </a:fld>
            <a:endParaRPr lang="en-US" dirty="0"/>
          </a:p>
        </p:txBody>
      </p:sp>
    </p:spTree>
    <p:extLst>
      <p:ext uri="{BB962C8B-B14F-4D97-AF65-F5344CB8AC3E}">
        <p14:creationId xmlns:p14="http://schemas.microsoft.com/office/powerpoint/2010/main" val="1489457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4"/>
          </a:xfrm>
        </p:spPr>
        <p:txBody>
          <a:bodyPr anchor="t"/>
          <a:lstStyle>
            <a:lvl1pPr algn="l">
              <a:defRPr sz="2500" b="1">
                <a:latin typeface="Arial" pitchFamily="34" charset="0"/>
                <a:cs typeface="Arial" pitchFamily="34"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971517" y="694478"/>
            <a:ext cx="6035040" cy="4663440"/>
          </a:xfrm>
        </p:spPr>
        <p:txBody>
          <a:bodyPr rtlCol="0">
            <a:normAutofit/>
          </a:bodyPr>
          <a:lstStyle>
            <a:lvl1pPr marL="0" indent="0">
              <a:buNone/>
              <a:defRPr sz="4000"/>
            </a:lvl1pPr>
            <a:lvl2pPr marL="570586" indent="0">
              <a:buNone/>
              <a:defRPr sz="3500"/>
            </a:lvl2pPr>
            <a:lvl3pPr marL="1141171" indent="0">
              <a:buNone/>
              <a:defRPr sz="3000"/>
            </a:lvl3pPr>
            <a:lvl4pPr marL="1711757" indent="0">
              <a:buNone/>
              <a:defRPr sz="2500"/>
            </a:lvl4pPr>
            <a:lvl5pPr marL="2282342" indent="0">
              <a:buNone/>
              <a:defRPr sz="2500"/>
            </a:lvl5pPr>
            <a:lvl6pPr marL="2852928" indent="0">
              <a:buNone/>
              <a:defRPr sz="2500"/>
            </a:lvl6pPr>
            <a:lvl7pPr marL="3423514" indent="0">
              <a:buNone/>
              <a:defRPr sz="2500"/>
            </a:lvl7pPr>
            <a:lvl8pPr marL="3994099" indent="0">
              <a:buNone/>
              <a:defRPr sz="2500"/>
            </a:lvl8pPr>
            <a:lvl9pPr marL="4564685" indent="0">
              <a:buNone/>
              <a:defRPr sz="2500"/>
            </a:lvl9pPr>
          </a:lstStyle>
          <a:p>
            <a:pPr lvl="0"/>
            <a:endParaRPr lang="en-US" noProof="0"/>
          </a:p>
        </p:txBody>
      </p:sp>
      <p:sp>
        <p:nvSpPr>
          <p:cNvPr id="4" name="Text Placeholder 3"/>
          <p:cNvSpPr>
            <a:spLocks noGrp="1"/>
          </p:cNvSpPr>
          <p:nvPr>
            <p:ph type="body" sz="half" idx="2"/>
          </p:nvPr>
        </p:nvSpPr>
        <p:spPr>
          <a:xfrm>
            <a:off x="1971517" y="6082983"/>
            <a:ext cx="6035040" cy="739458"/>
          </a:xfrm>
        </p:spPr>
        <p:txBody>
          <a:bodyPr/>
          <a:lstStyle>
            <a:lvl1pPr marL="0" indent="0">
              <a:buNone/>
              <a:defRPr sz="1700">
                <a:solidFill>
                  <a:schemeClr val="tx2"/>
                </a:solidFill>
                <a:latin typeface="Times New Roman" pitchFamily="18" charset="0"/>
                <a:cs typeface="Times New Roman" pitchFamily="18" charset="0"/>
              </a:defRPr>
            </a:lvl1pPr>
            <a:lvl2pPr marL="570586" indent="0">
              <a:buNone/>
              <a:defRPr sz="1500"/>
            </a:lvl2pPr>
            <a:lvl3pPr marL="1141171" indent="0">
              <a:buNone/>
              <a:defRPr sz="1200"/>
            </a:lvl3pPr>
            <a:lvl4pPr marL="1711757" indent="0">
              <a:buNone/>
              <a:defRPr sz="1100"/>
            </a:lvl4pPr>
            <a:lvl5pPr marL="2282342" indent="0">
              <a:buNone/>
              <a:defRPr sz="1100"/>
            </a:lvl5pPr>
            <a:lvl6pPr marL="2852928" indent="0">
              <a:buNone/>
              <a:defRPr sz="1100"/>
            </a:lvl6pPr>
            <a:lvl7pPr marL="3423514" indent="0">
              <a:buNone/>
              <a:defRPr sz="1100"/>
            </a:lvl7pPr>
            <a:lvl8pPr marL="3994099" indent="0">
              <a:buNone/>
              <a:defRPr sz="1100"/>
            </a:lvl8pPr>
            <a:lvl9pPr marL="4564685" indent="0">
              <a:buNone/>
              <a:defRPr sz="1100"/>
            </a:lvl9pPr>
          </a:lstStyle>
          <a:p>
            <a:pPr lvl="0"/>
            <a:r>
              <a:rPr lang="en-US" dirty="0" smtClean="0"/>
              <a:t>Click to edit Master text styles</a:t>
            </a:r>
          </a:p>
        </p:txBody>
      </p:sp>
      <p:sp>
        <p:nvSpPr>
          <p:cNvPr id="8" name="Text Placeholder 9"/>
          <p:cNvSpPr>
            <a:spLocks noGrp="1"/>
          </p:cNvSpPr>
          <p:nvPr>
            <p:ph type="body" sz="quarter" idx="13"/>
          </p:nvPr>
        </p:nvSpPr>
        <p:spPr>
          <a:xfrm>
            <a:off x="502920" y="172720"/>
            <a:ext cx="4023360" cy="518160"/>
          </a:xfrm>
        </p:spPr>
        <p:txBody>
          <a:bodyPr/>
          <a:lstStyle>
            <a:lvl1pPr>
              <a:buNone/>
              <a:defRPr sz="2000" b="1">
                <a:solidFill>
                  <a:schemeClr val="tx2"/>
                </a:solidFill>
                <a:latin typeface="Arial" pitchFamily="34" charset="0"/>
                <a:cs typeface="Arial" pitchFamily="34" charset="0"/>
              </a:defRPr>
            </a:lvl1pPr>
          </a:lstStyle>
          <a:p>
            <a:pPr lvl="0"/>
            <a:r>
              <a:rPr lang="en-US" dirty="0" smtClean="0"/>
              <a:t>Click to edit Master text styles</a:t>
            </a:r>
            <a:endParaRPr lang="en-US" dirty="0"/>
          </a:p>
        </p:txBody>
      </p:sp>
      <p:sp>
        <p:nvSpPr>
          <p:cNvPr id="6" name="Slide Number Placeholder 6"/>
          <p:cNvSpPr>
            <a:spLocks noGrp="1"/>
          </p:cNvSpPr>
          <p:nvPr>
            <p:ph type="sldNum" sz="quarter" idx="14"/>
          </p:nvPr>
        </p:nvSpPr>
        <p:spPr>
          <a:xfrm>
            <a:off x="7208520" y="6995160"/>
            <a:ext cx="2346960" cy="345440"/>
          </a:xfrm>
        </p:spPr>
        <p:txBody>
          <a:bodyPr/>
          <a:lstStyle>
            <a:lvl1pPr>
              <a:defRPr smtClean="0">
                <a:solidFill>
                  <a:schemeClr val="bg1"/>
                </a:solidFill>
                <a:latin typeface="Times New Roman" pitchFamily="18" charset="0"/>
                <a:cs typeface="Times New Roman" pitchFamily="18" charset="0"/>
              </a:defRPr>
            </a:lvl1pPr>
          </a:lstStyle>
          <a:p>
            <a:pPr>
              <a:defRPr/>
            </a:pPr>
            <a:fld id="{8BFD06A5-0391-9B4E-B4DE-23FF247A222C}" type="slidenum">
              <a:rPr lang="en-US"/>
              <a:pPr>
                <a:defRPr/>
              </a:pPr>
              <a:t>‹#›</a:t>
            </a:fld>
            <a:endParaRPr lang="en-US" dirty="0"/>
          </a:p>
        </p:txBody>
      </p:sp>
    </p:spTree>
    <p:extLst>
      <p:ext uri="{BB962C8B-B14F-4D97-AF65-F5344CB8AC3E}">
        <p14:creationId xmlns:p14="http://schemas.microsoft.com/office/powerpoint/2010/main" val="202455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Title 1"/>
          <p:cNvSpPr>
            <a:spLocks noGrp="1"/>
          </p:cNvSpPr>
          <p:nvPr>
            <p:ph type="title"/>
          </p:nvPr>
        </p:nvSpPr>
        <p:spPr>
          <a:xfrm>
            <a:off x="93425" y="298164"/>
            <a:ext cx="9462057" cy="617976"/>
          </a:xfrm>
          <a:prstGeom prst="rect">
            <a:avLst/>
          </a:prstGeom>
        </p:spPr>
        <p:txBody>
          <a:bodyPr lIns="85579" tIns="42789" rIns="85579" bIns="42789">
            <a:noAutofit/>
          </a:bodyPr>
          <a:lstStyle>
            <a:lvl1pPr algn="l">
              <a:defRPr sz="3400">
                <a:solidFill>
                  <a:schemeClr val="bg1"/>
                </a:solidFill>
                <a:latin typeface="+mj-lt"/>
              </a:defRPr>
            </a:lvl1pPr>
          </a:lstStyle>
          <a:p>
            <a:r>
              <a:rPr lang="en-US" dirty="0" smtClean="0"/>
              <a:t>Click to edit Master title style</a:t>
            </a:r>
            <a:endParaRPr lang="en-US" dirty="0"/>
          </a:p>
        </p:txBody>
      </p:sp>
      <p:sp>
        <p:nvSpPr>
          <p:cNvPr id="19" name="Content Placeholder 18"/>
          <p:cNvSpPr>
            <a:spLocks noGrp="1"/>
          </p:cNvSpPr>
          <p:nvPr>
            <p:ph sz="quarter" idx="13"/>
          </p:nvPr>
        </p:nvSpPr>
        <p:spPr>
          <a:xfrm>
            <a:off x="128770" y="913465"/>
            <a:ext cx="8424336" cy="472268"/>
          </a:xfrm>
          <a:prstGeom prst="rect">
            <a:avLst/>
          </a:prstGeom>
          <a:noFill/>
        </p:spPr>
        <p:txBody>
          <a:bodyPr lIns="85579" tIns="42789" rIns="85579" bIns="42789">
            <a:normAutofit/>
          </a:bodyPr>
          <a:lstStyle>
            <a:lvl1pPr marL="0" indent="0">
              <a:buNone/>
              <a:defRPr sz="1900" baseline="0">
                <a:solidFill>
                  <a:schemeClr val="accent5">
                    <a:lumMod val="20000"/>
                    <a:lumOff val="80000"/>
                  </a:schemeClr>
                </a:solidFill>
                <a:latin typeface="+mj-lt"/>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US" dirty="0" smtClean="0"/>
              <a:t>Click to edit Master text styles</a:t>
            </a:r>
          </a:p>
        </p:txBody>
      </p:sp>
      <p:sp>
        <p:nvSpPr>
          <p:cNvPr id="22" name="Text Placeholder 21"/>
          <p:cNvSpPr>
            <a:spLocks noGrp="1"/>
          </p:cNvSpPr>
          <p:nvPr>
            <p:ph type="body" sz="quarter" idx="14"/>
          </p:nvPr>
        </p:nvSpPr>
        <p:spPr>
          <a:xfrm>
            <a:off x="93424" y="6934200"/>
            <a:ext cx="6456720" cy="201507"/>
          </a:xfrm>
          <a:prstGeom prst="rect">
            <a:avLst/>
          </a:prstGeom>
        </p:spPr>
        <p:txBody>
          <a:bodyPr lIns="85579" tIns="42789" rIns="85579" bIns="42789">
            <a:noAutofit/>
          </a:bodyPr>
          <a:lstStyle>
            <a:lvl1pPr marL="0" indent="0">
              <a:buFont typeface="+mj-lt"/>
              <a:buNone/>
              <a:defRPr sz="600">
                <a:solidFill>
                  <a:schemeClr val="accent5">
                    <a:lumMod val="20000"/>
                    <a:lumOff val="80000"/>
                  </a:schemeClr>
                </a:solidFill>
                <a:latin typeface="+mj-lt"/>
              </a:defRPr>
            </a:lvl1pPr>
          </a:lstStyle>
          <a:p>
            <a:pPr lvl="0"/>
            <a:r>
              <a:rPr lang="en-US" dirty="0" smtClean="0"/>
              <a:t>Click to edit Master text styles</a:t>
            </a:r>
          </a:p>
        </p:txBody>
      </p:sp>
      <p:sp>
        <p:nvSpPr>
          <p:cNvPr id="7" name="Slide Number Placeholder 5"/>
          <p:cNvSpPr txBox="1">
            <a:spLocks/>
          </p:cNvSpPr>
          <p:nvPr userDrawn="1"/>
        </p:nvSpPr>
        <p:spPr>
          <a:xfrm>
            <a:off x="4742879" y="7359712"/>
            <a:ext cx="573951" cy="413809"/>
          </a:xfrm>
          <a:prstGeom prst="rect">
            <a:avLst/>
          </a:prstGeom>
        </p:spPr>
        <p:txBody>
          <a:bodyPr lIns="114086" tIns="57042" rIns="114086" bIns="57042"/>
          <a:lstStyle>
            <a:defPPr>
              <a:defRPr lang="en-US"/>
            </a:defPPr>
            <a:lvl1pPr marL="0" algn="ctr" defTabSz="609432" rtl="0" eaLnBrk="1" latinLnBrk="0" hangingPunct="1">
              <a:defRPr sz="1200" kern="1200">
                <a:solidFill>
                  <a:schemeClr val="bg1">
                    <a:lumMod val="50000"/>
                  </a:schemeClr>
                </a:solidFill>
                <a:latin typeface="+mj-lt"/>
                <a:ea typeface="+mn-ea"/>
                <a:cs typeface="Myriad Pro"/>
              </a:defRPr>
            </a:lvl1pPr>
            <a:lvl2pPr marL="609432" algn="l" defTabSz="609432" rtl="0" eaLnBrk="1" latinLnBrk="0" hangingPunct="1">
              <a:defRPr sz="2400" kern="1200">
                <a:solidFill>
                  <a:schemeClr val="tx1"/>
                </a:solidFill>
                <a:latin typeface="+mn-lt"/>
                <a:ea typeface="+mn-ea"/>
                <a:cs typeface="+mn-cs"/>
              </a:defRPr>
            </a:lvl2pPr>
            <a:lvl3pPr marL="1218865" algn="l" defTabSz="609432" rtl="0" eaLnBrk="1" latinLnBrk="0" hangingPunct="1">
              <a:defRPr sz="2400" kern="1200">
                <a:solidFill>
                  <a:schemeClr val="tx1"/>
                </a:solidFill>
                <a:latin typeface="+mn-lt"/>
                <a:ea typeface="+mn-ea"/>
                <a:cs typeface="+mn-cs"/>
              </a:defRPr>
            </a:lvl3pPr>
            <a:lvl4pPr marL="1828297" algn="l" defTabSz="609432" rtl="0" eaLnBrk="1" latinLnBrk="0" hangingPunct="1">
              <a:defRPr sz="2400" kern="1200">
                <a:solidFill>
                  <a:schemeClr val="tx1"/>
                </a:solidFill>
                <a:latin typeface="+mn-lt"/>
                <a:ea typeface="+mn-ea"/>
                <a:cs typeface="+mn-cs"/>
              </a:defRPr>
            </a:lvl4pPr>
            <a:lvl5pPr marL="2437730" algn="l" defTabSz="609432" rtl="0" eaLnBrk="1" latinLnBrk="0" hangingPunct="1">
              <a:defRPr sz="2400" kern="1200">
                <a:solidFill>
                  <a:schemeClr val="tx1"/>
                </a:solidFill>
                <a:latin typeface="+mn-lt"/>
                <a:ea typeface="+mn-ea"/>
                <a:cs typeface="+mn-cs"/>
              </a:defRPr>
            </a:lvl5pPr>
            <a:lvl6pPr marL="3047162" algn="l" defTabSz="609432" rtl="0" eaLnBrk="1" latinLnBrk="0" hangingPunct="1">
              <a:defRPr sz="2400" kern="1200">
                <a:solidFill>
                  <a:schemeClr val="tx1"/>
                </a:solidFill>
                <a:latin typeface="+mn-lt"/>
                <a:ea typeface="+mn-ea"/>
                <a:cs typeface="+mn-cs"/>
              </a:defRPr>
            </a:lvl6pPr>
            <a:lvl7pPr marL="3656594" algn="l" defTabSz="609432" rtl="0" eaLnBrk="1" latinLnBrk="0" hangingPunct="1">
              <a:defRPr sz="2400" kern="1200">
                <a:solidFill>
                  <a:schemeClr val="tx1"/>
                </a:solidFill>
                <a:latin typeface="+mn-lt"/>
                <a:ea typeface="+mn-ea"/>
                <a:cs typeface="+mn-cs"/>
              </a:defRPr>
            </a:lvl7pPr>
            <a:lvl8pPr marL="4266027" algn="l" defTabSz="609432" rtl="0" eaLnBrk="1" latinLnBrk="0" hangingPunct="1">
              <a:defRPr sz="2400" kern="1200">
                <a:solidFill>
                  <a:schemeClr val="tx1"/>
                </a:solidFill>
                <a:latin typeface="+mn-lt"/>
                <a:ea typeface="+mn-ea"/>
                <a:cs typeface="+mn-cs"/>
              </a:defRPr>
            </a:lvl8pPr>
            <a:lvl9pPr marL="4875459" algn="l" defTabSz="609432" rtl="0" eaLnBrk="1" latinLnBrk="0" hangingPunct="1">
              <a:defRPr sz="2400" kern="1200">
                <a:solidFill>
                  <a:schemeClr val="tx1"/>
                </a:solidFill>
                <a:latin typeface="+mn-lt"/>
                <a:ea typeface="+mn-ea"/>
                <a:cs typeface="+mn-cs"/>
              </a:defRPr>
            </a:lvl9pPr>
          </a:lstStyle>
          <a:p>
            <a:fld id="{B8BED127-F486-CC48-B7AF-3A48530C0F5D}" type="slidenum">
              <a:rPr lang="en-US" smtClean="0">
                <a:solidFill>
                  <a:schemeClr val="accent5">
                    <a:lumMod val="20000"/>
                    <a:lumOff val="80000"/>
                  </a:schemeClr>
                </a:solidFill>
              </a:rPr>
              <a:pPr/>
              <a:t>‹#›</a:t>
            </a:fld>
            <a:endParaRPr lang="en-US" dirty="0">
              <a:solidFill>
                <a:schemeClr val="accent5">
                  <a:lumMod val="20000"/>
                  <a:lumOff val="80000"/>
                </a:schemeClr>
              </a:solidFill>
            </a:endParaRPr>
          </a:p>
        </p:txBody>
      </p:sp>
    </p:spTree>
    <p:extLst>
      <p:ext uri="{BB962C8B-B14F-4D97-AF65-F5344CB8AC3E}">
        <p14:creationId xmlns:p14="http://schemas.microsoft.com/office/powerpoint/2010/main" val="2337137626"/>
      </p:ext>
    </p:extLst>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75182805"/>
              </p:ext>
            </p:extLst>
          </p:nvPr>
        </p:nvGraphicFramePr>
        <p:xfrm>
          <a:off x="1311" y="1801"/>
          <a:ext cx="1309" cy="1798"/>
        </p:xfrm>
        <a:graphic>
          <a:graphicData uri="http://schemas.openxmlformats.org/presentationml/2006/ole">
            <mc:AlternateContent xmlns:mc="http://schemas.openxmlformats.org/markup-compatibility/2006">
              <mc:Choice xmlns:v="urn:schemas-microsoft-com:vml" Requires="v">
                <p:oleObj spid="_x0000_s109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311" y="1801"/>
                        <a:ext cx="1309" cy="1798"/>
                      </a:xfrm>
                      <a:prstGeom prst="rect">
                        <a:avLst/>
                      </a:prstGeom>
                    </p:spPr>
                  </p:pic>
                </p:oleObj>
              </mc:Fallback>
            </mc:AlternateContent>
          </a:graphicData>
        </a:graphic>
      </p:graphicFrame>
      <p:sp>
        <p:nvSpPr>
          <p:cNvPr id="2" name="Title 1"/>
          <p:cNvSpPr>
            <a:spLocks noGrp="1"/>
          </p:cNvSpPr>
          <p:nvPr>
            <p:ph type="title"/>
          </p:nvPr>
        </p:nvSpPr>
        <p:spPr>
          <a:xfrm>
            <a:off x="502920" y="311257"/>
            <a:ext cx="9052560" cy="1295400"/>
          </a:xfrm>
          <a:prstGeom prst="rect">
            <a:avLst/>
          </a:prstGeom>
        </p:spPr>
        <p:txBody>
          <a:bodyPr vert="horz" lIns="0" tIns="42789" rIns="0" bIns="42789" rtlCol="0" anchor="t" anchorCtr="0">
            <a:noAutofit/>
          </a:bodyPr>
          <a:lstStyle>
            <a:lvl1pPr>
              <a:defRPr lang="en-US" dirty="0">
                <a:solidFill>
                  <a:schemeClr val="bg1"/>
                </a:solidFill>
              </a:defRPr>
            </a:lvl1pPr>
          </a:lstStyle>
          <a:p>
            <a:pPr lvl="0"/>
            <a:r>
              <a:rPr lang="en-US" dirty="0" smtClean="0"/>
              <a:t>Click to edit Master title style</a:t>
            </a:r>
            <a:endParaRPr lang="en-US" dirty="0"/>
          </a:p>
        </p:txBody>
      </p:sp>
      <p:sp>
        <p:nvSpPr>
          <p:cNvPr id="3" name="Text Placeholder 3"/>
          <p:cNvSpPr>
            <a:spLocks noGrp="1"/>
          </p:cNvSpPr>
          <p:nvPr>
            <p:ph type="body" sz="quarter" idx="14" hasCustomPrompt="1"/>
          </p:nvPr>
        </p:nvSpPr>
        <p:spPr>
          <a:xfrm>
            <a:off x="464236" y="1775305"/>
            <a:ext cx="9163604" cy="317246"/>
          </a:xfrm>
          <a:prstGeom prst="rect">
            <a:avLst/>
          </a:prstGeom>
        </p:spPr>
        <p:txBody>
          <a:bodyPr wrap="square" lIns="85579" tIns="42789" rIns="85579" bIns="42789">
            <a:spAutoFit/>
          </a:bodyPr>
          <a:lstStyle>
            <a:lvl1pPr>
              <a:defRPr sz="1500" b="0">
                <a:solidFill>
                  <a:srgbClr val="FFFFFF"/>
                </a:solidFill>
              </a:defRPr>
            </a:lvl1pPr>
            <a:lvl2pPr>
              <a:defRPr sz="1900"/>
            </a:lvl2pPr>
            <a:lvl3pPr>
              <a:defRPr sz="1900"/>
            </a:lvl3pPr>
            <a:lvl4pPr>
              <a:defRPr sz="1900"/>
            </a:lvl4pPr>
            <a:lvl5pPr>
              <a:defRPr sz="1900"/>
            </a:lvl5pPr>
          </a:lstStyle>
          <a:p>
            <a:pPr lvl="0"/>
            <a:r>
              <a:rPr lang="en-US" dirty="0" smtClean="0"/>
              <a:t>Subtitle</a:t>
            </a:r>
            <a:endParaRPr lang="en-US" dirty="0"/>
          </a:p>
        </p:txBody>
      </p:sp>
      <p:sp>
        <p:nvSpPr>
          <p:cNvPr id="5" name="Slide Number Placeholder 5"/>
          <p:cNvSpPr txBox="1">
            <a:spLocks/>
          </p:cNvSpPr>
          <p:nvPr userDrawn="1"/>
        </p:nvSpPr>
        <p:spPr>
          <a:xfrm>
            <a:off x="4742879" y="7359712"/>
            <a:ext cx="573951" cy="413809"/>
          </a:xfrm>
          <a:prstGeom prst="rect">
            <a:avLst/>
          </a:prstGeom>
        </p:spPr>
        <p:txBody>
          <a:bodyPr lIns="114086" tIns="57042" rIns="114086" bIns="57042"/>
          <a:lstStyle>
            <a:defPPr>
              <a:defRPr lang="en-US"/>
            </a:defPPr>
            <a:lvl1pPr marL="0" algn="ctr" defTabSz="609432" rtl="0" eaLnBrk="1" latinLnBrk="0" hangingPunct="1">
              <a:defRPr sz="1200" kern="1200">
                <a:solidFill>
                  <a:schemeClr val="bg1">
                    <a:lumMod val="50000"/>
                  </a:schemeClr>
                </a:solidFill>
                <a:latin typeface="+mj-lt"/>
                <a:ea typeface="+mn-ea"/>
                <a:cs typeface="Myriad Pro"/>
              </a:defRPr>
            </a:lvl1pPr>
            <a:lvl2pPr marL="609432" algn="l" defTabSz="609432" rtl="0" eaLnBrk="1" latinLnBrk="0" hangingPunct="1">
              <a:defRPr sz="2400" kern="1200">
                <a:solidFill>
                  <a:schemeClr val="tx1"/>
                </a:solidFill>
                <a:latin typeface="+mn-lt"/>
                <a:ea typeface="+mn-ea"/>
                <a:cs typeface="+mn-cs"/>
              </a:defRPr>
            </a:lvl2pPr>
            <a:lvl3pPr marL="1218865" algn="l" defTabSz="609432" rtl="0" eaLnBrk="1" latinLnBrk="0" hangingPunct="1">
              <a:defRPr sz="2400" kern="1200">
                <a:solidFill>
                  <a:schemeClr val="tx1"/>
                </a:solidFill>
                <a:latin typeface="+mn-lt"/>
                <a:ea typeface="+mn-ea"/>
                <a:cs typeface="+mn-cs"/>
              </a:defRPr>
            </a:lvl3pPr>
            <a:lvl4pPr marL="1828297" algn="l" defTabSz="609432" rtl="0" eaLnBrk="1" latinLnBrk="0" hangingPunct="1">
              <a:defRPr sz="2400" kern="1200">
                <a:solidFill>
                  <a:schemeClr val="tx1"/>
                </a:solidFill>
                <a:latin typeface="+mn-lt"/>
                <a:ea typeface="+mn-ea"/>
                <a:cs typeface="+mn-cs"/>
              </a:defRPr>
            </a:lvl4pPr>
            <a:lvl5pPr marL="2437730" algn="l" defTabSz="609432" rtl="0" eaLnBrk="1" latinLnBrk="0" hangingPunct="1">
              <a:defRPr sz="2400" kern="1200">
                <a:solidFill>
                  <a:schemeClr val="tx1"/>
                </a:solidFill>
                <a:latin typeface="+mn-lt"/>
                <a:ea typeface="+mn-ea"/>
                <a:cs typeface="+mn-cs"/>
              </a:defRPr>
            </a:lvl5pPr>
            <a:lvl6pPr marL="3047162" algn="l" defTabSz="609432" rtl="0" eaLnBrk="1" latinLnBrk="0" hangingPunct="1">
              <a:defRPr sz="2400" kern="1200">
                <a:solidFill>
                  <a:schemeClr val="tx1"/>
                </a:solidFill>
                <a:latin typeface="+mn-lt"/>
                <a:ea typeface="+mn-ea"/>
                <a:cs typeface="+mn-cs"/>
              </a:defRPr>
            </a:lvl6pPr>
            <a:lvl7pPr marL="3656594" algn="l" defTabSz="609432" rtl="0" eaLnBrk="1" latinLnBrk="0" hangingPunct="1">
              <a:defRPr sz="2400" kern="1200">
                <a:solidFill>
                  <a:schemeClr val="tx1"/>
                </a:solidFill>
                <a:latin typeface="+mn-lt"/>
                <a:ea typeface="+mn-ea"/>
                <a:cs typeface="+mn-cs"/>
              </a:defRPr>
            </a:lvl7pPr>
            <a:lvl8pPr marL="4266027" algn="l" defTabSz="609432" rtl="0" eaLnBrk="1" latinLnBrk="0" hangingPunct="1">
              <a:defRPr sz="2400" kern="1200">
                <a:solidFill>
                  <a:schemeClr val="tx1"/>
                </a:solidFill>
                <a:latin typeface="+mn-lt"/>
                <a:ea typeface="+mn-ea"/>
                <a:cs typeface="+mn-cs"/>
              </a:defRPr>
            </a:lvl8pPr>
            <a:lvl9pPr marL="4875459" algn="l" defTabSz="609432" rtl="0" eaLnBrk="1" latinLnBrk="0" hangingPunct="1">
              <a:defRPr sz="2400" kern="1200">
                <a:solidFill>
                  <a:schemeClr val="tx1"/>
                </a:solidFill>
                <a:latin typeface="+mn-lt"/>
                <a:ea typeface="+mn-ea"/>
                <a:cs typeface="+mn-cs"/>
              </a:defRPr>
            </a:lvl9pPr>
          </a:lstStyle>
          <a:p>
            <a:fld id="{B8BED127-F486-CC48-B7AF-3A48530C0F5D}" type="slidenum">
              <a:rPr lang="en-US" smtClean="0">
                <a:solidFill>
                  <a:schemeClr val="accent5">
                    <a:lumMod val="20000"/>
                    <a:lumOff val="80000"/>
                  </a:schemeClr>
                </a:solidFill>
              </a:rPr>
              <a:pPr/>
              <a:t>‹#›</a:t>
            </a:fld>
            <a:endParaRPr lang="en-US" dirty="0">
              <a:solidFill>
                <a:schemeClr val="accent5">
                  <a:lumMod val="20000"/>
                  <a:lumOff val="80000"/>
                </a:schemeClr>
              </a:solidFill>
            </a:endParaRPr>
          </a:p>
        </p:txBody>
      </p:sp>
    </p:spTree>
    <p:extLst>
      <p:ext uri="{BB962C8B-B14F-4D97-AF65-F5344CB8AC3E}">
        <p14:creationId xmlns:p14="http://schemas.microsoft.com/office/powerpoint/2010/main" val="217598353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9.emf"/><Relationship Id="rId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02920" y="311257"/>
            <a:ext cx="905256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14117" tIns="57059" rIns="114117" bIns="57059" numCol="1" anchor="ctr"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502920" y="1813562"/>
            <a:ext cx="9052560" cy="51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14117" tIns="57059" rIns="114117" bIns="5705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7203864"/>
            <a:ext cx="2346960" cy="413809"/>
          </a:xfrm>
          <a:prstGeom prst="rect">
            <a:avLst/>
          </a:prstGeom>
        </p:spPr>
        <p:txBody>
          <a:bodyPr vert="horz" lIns="114117" tIns="57059" rIns="114117" bIns="57059" rtlCol="0" anchor="ctr"/>
          <a:lstStyle>
            <a:lvl1pPr algn="l" fontAlgn="auto">
              <a:spcBef>
                <a:spcPts val="0"/>
              </a:spcBef>
              <a:spcAft>
                <a:spcPts val="0"/>
              </a:spcAft>
              <a:defRPr sz="1500" smtClean="0">
                <a:solidFill>
                  <a:schemeClr val="tx1">
                    <a:tint val="75000"/>
                  </a:schemeClr>
                </a:solidFill>
                <a:latin typeface="+mn-lt"/>
                <a:ea typeface="+mn-ea"/>
                <a:cs typeface="+mn-cs"/>
              </a:defRPr>
            </a:lvl1pPr>
          </a:lstStyle>
          <a:p>
            <a:pPr>
              <a:defRPr/>
            </a:pPr>
            <a:r>
              <a:rPr lang="en-US"/>
              <a:t>7/29/2014  </a:t>
            </a:r>
          </a:p>
        </p:txBody>
      </p:sp>
      <p:sp>
        <p:nvSpPr>
          <p:cNvPr id="5" name="Footer Placeholder 4"/>
          <p:cNvSpPr>
            <a:spLocks noGrp="1"/>
          </p:cNvSpPr>
          <p:nvPr>
            <p:ph type="ftr" sz="quarter" idx="3"/>
          </p:nvPr>
        </p:nvSpPr>
        <p:spPr>
          <a:xfrm>
            <a:off x="3436620" y="7203864"/>
            <a:ext cx="3185160" cy="413809"/>
          </a:xfrm>
          <a:prstGeom prst="rect">
            <a:avLst/>
          </a:prstGeom>
        </p:spPr>
        <p:txBody>
          <a:bodyPr vert="horz" lIns="114117" tIns="57059" rIns="114117" bIns="57059" rtlCol="0" anchor="ctr"/>
          <a:lstStyle>
            <a:lvl1pPr algn="ctr" fontAlgn="auto">
              <a:spcBef>
                <a:spcPts val="0"/>
              </a:spcBef>
              <a:spcAft>
                <a:spcPts val="0"/>
              </a:spcAft>
              <a:defRPr sz="15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7208520" y="7203864"/>
            <a:ext cx="2346960" cy="413809"/>
          </a:xfrm>
          <a:prstGeom prst="rect">
            <a:avLst/>
          </a:prstGeom>
        </p:spPr>
        <p:txBody>
          <a:bodyPr vert="horz" lIns="114117" tIns="57059" rIns="114117" bIns="57059" rtlCol="0" anchor="ctr"/>
          <a:lstStyle>
            <a:lvl1pPr algn="r" fontAlgn="auto">
              <a:spcBef>
                <a:spcPts val="0"/>
              </a:spcBef>
              <a:spcAft>
                <a:spcPts val="0"/>
              </a:spcAft>
              <a:defRPr sz="1500" smtClean="0">
                <a:solidFill>
                  <a:schemeClr val="tx1">
                    <a:tint val="75000"/>
                  </a:schemeClr>
                </a:solidFill>
                <a:latin typeface="+mn-lt"/>
                <a:ea typeface="+mn-ea"/>
                <a:cs typeface="+mn-cs"/>
              </a:defRPr>
            </a:lvl1pPr>
          </a:lstStyle>
          <a:p>
            <a:pPr>
              <a:defRPr/>
            </a:pPr>
            <a:fld id="{C0B85737-2650-5C4F-B700-F20D61480713}" type="slidenum">
              <a:rPr lang="en-US"/>
              <a:pPr>
                <a:defRPr/>
              </a:pPr>
              <a:t>‹#›</a:t>
            </a:fld>
            <a:endParaRPr lang="en-US"/>
          </a:p>
        </p:txBody>
      </p:sp>
      <p:pic>
        <p:nvPicPr>
          <p:cNvPr id="1031"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bwMode="auto">
          <a:xfrm>
            <a:off x="-21749" y="0"/>
            <a:ext cx="10049467"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userDrawn="1"/>
        </p:nvSpPr>
        <p:spPr>
          <a:xfrm>
            <a:off x="-83820" y="0"/>
            <a:ext cx="10226040" cy="618913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114117" tIns="57059" rIns="114117" bIns="57059" rtlCol="0" anchor="ctr"/>
          <a:lstStyle/>
          <a:p>
            <a:pPr algn="ctr"/>
            <a:endParaRPr lang="en-US"/>
          </a:p>
        </p:txBody>
      </p:sp>
      <p:pic>
        <p:nvPicPr>
          <p:cNvPr id="10" name="Picture 7"/>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bwMode="auto">
          <a:xfrm>
            <a:off x="273513" y="6758279"/>
            <a:ext cx="1783887" cy="51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2" r:id="rId1"/>
    <p:sldLayoutId id="2147483723" r:id="rId2"/>
  </p:sldLayoutIdLst>
  <p:hf hdr="0" ftr="0"/>
  <p:txStyles>
    <p:titleStyle>
      <a:lvl1pPr algn="ctr" rtl="0" eaLnBrk="1" fontAlgn="base" hangingPunct="1">
        <a:spcBef>
          <a:spcPct val="0"/>
        </a:spcBef>
        <a:spcAft>
          <a:spcPct val="0"/>
        </a:spcAft>
        <a:defRPr sz="55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sz="5500">
          <a:solidFill>
            <a:schemeClr val="tx1"/>
          </a:solidFill>
          <a:latin typeface="Calibri" charset="0"/>
          <a:ea typeface="ＭＳ Ｐゴシック" charset="0"/>
          <a:cs typeface="ＭＳ Ｐゴシック" charset="0"/>
        </a:defRPr>
      </a:lvl2pPr>
      <a:lvl3pPr algn="ctr" rtl="0" eaLnBrk="1" fontAlgn="base" hangingPunct="1">
        <a:spcBef>
          <a:spcPct val="0"/>
        </a:spcBef>
        <a:spcAft>
          <a:spcPct val="0"/>
        </a:spcAft>
        <a:defRPr sz="5500">
          <a:solidFill>
            <a:schemeClr val="tx1"/>
          </a:solidFill>
          <a:latin typeface="Calibri" charset="0"/>
          <a:ea typeface="ＭＳ Ｐゴシック" charset="0"/>
          <a:cs typeface="ＭＳ Ｐゴシック" charset="0"/>
        </a:defRPr>
      </a:lvl3pPr>
      <a:lvl4pPr algn="ctr" rtl="0" eaLnBrk="1" fontAlgn="base" hangingPunct="1">
        <a:spcBef>
          <a:spcPct val="0"/>
        </a:spcBef>
        <a:spcAft>
          <a:spcPct val="0"/>
        </a:spcAft>
        <a:defRPr sz="5500">
          <a:solidFill>
            <a:schemeClr val="tx1"/>
          </a:solidFill>
          <a:latin typeface="Calibri" charset="0"/>
          <a:ea typeface="ＭＳ Ｐゴシック" charset="0"/>
          <a:cs typeface="ＭＳ Ｐゴシック" charset="0"/>
        </a:defRPr>
      </a:lvl4pPr>
      <a:lvl5pPr algn="ctr" rtl="0" eaLnBrk="1" fontAlgn="base" hangingPunct="1">
        <a:spcBef>
          <a:spcPct val="0"/>
        </a:spcBef>
        <a:spcAft>
          <a:spcPct val="0"/>
        </a:spcAft>
        <a:defRPr sz="5500">
          <a:solidFill>
            <a:schemeClr val="tx1"/>
          </a:solidFill>
          <a:latin typeface="Calibri" charset="0"/>
          <a:ea typeface="ＭＳ Ｐゴシック" charset="0"/>
          <a:cs typeface="ＭＳ Ｐゴシック" charset="0"/>
        </a:defRPr>
      </a:lvl5pPr>
      <a:lvl6pPr marL="570586" algn="ctr" rtl="0" eaLnBrk="1" fontAlgn="base" hangingPunct="1">
        <a:spcBef>
          <a:spcPct val="0"/>
        </a:spcBef>
        <a:spcAft>
          <a:spcPct val="0"/>
        </a:spcAft>
        <a:defRPr sz="5500">
          <a:solidFill>
            <a:schemeClr val="tx1"/>
          </a:solidFill>
          <a:latin typeface="Calibri" charset="0"/>
          <a:ea typeface="ＭＳ Ｐゴシック" charset="0"/>
          <a:cs typeface="ＭＳ Ｐゴシック" charset="0"/>
        </a:defRPr>
      </a:lvl6pPr>
      <a:lvl7pPr marL="1141171" algn="ctr" rtl="0" eaLnBrk="1" fontAlgn="base" hangingPunct="1">
        <a:spcBef>
          <a:spcPct val="0"/>
        </a:spcBef>
        <a:spcAft>
          <a:spcPct val="0"/>
        </a:spcAft>
        <a:defRPr sz="5500">
          <a:solidFill>
            <a:schemeClr val="tx1"/>
          </a:solidFill>
          <a:latin typeface="Calibri" charset="0"/>
          <a:ea typeface="ＭＳ Ｐゴシック" charset="0"/>
          <a:cs typeface="ＭＳ Ｐゴシック" charset="0"/>
        </a:defRPr>
      </a:lvl7pPr>
      <a:lvl8pPr marL="1711757" algn="ctr" rtl="0" eaLnBrk="1" fontAlgn="base" hangingPunct="1">
        <a:spcBef>
          <a:spcPct val="0"/>
        </a:spcBef>
        <a:spcAft>
          <a:spcPct val="0"/>
        </a:spcAft>
        <a:defRPr sz="5500">
          <a:solidFill>
            <a:schemeClr val="tx1"/>
          </a:solidFill>
          <a:latin typeface="Calibri" charset="0"/>
          <a:ea typeface="ＭＳ Ｐゴシック" charset="0"/>
          <a:cs typeface="ＭＳ Ｐゴシック" charset="0"/>
        </a:defRPr>
      </a:lvl8pPr>
      <a:lvl9pPr marL="2282342" algn="ctr" rtl="0" eaLnBrk="1" fontAlgn="base" hangingPunct="1">
        <a:spcBef>
          <a:spcPct val="0"/>
        </a:spcBef>
        <a:spcAft>
          <a:spcPct val="0"/>
        </a:spcAft>
        <a:defRPr sz="5500">
          <a:solidFill>
            <a:schemeClr val="tx1"/>
          </a:solidFill>
          <a:latin typeface="Calibri" charset="0"/>
          <a:ea typeface="ＭＳ Ｐゴシック" charset="0"/>
          <a:cs typeface="ＭＳ Ｐゴシック" charset="0"/>
        </a:defRPr>
      </a:lvl9pPr>
    </p:titleStyle>
    <p:bodyStyle>
      <a:lvl1pPr marL="427939" indent="-427939" algn="l" rtl="0" eaLnBrk="1" fontAlgn="base" hangingPunct="1">
        <a:spcBef>
          <a:spcPct val="20000"/>
        </a:spcBef>
        <a:spcAft>
          <a:spcPct val="0"/>
        </a:spcAft>
        <a:buFont typeface="Arial" charset="0"/>
        <a:buChar char="•"/>
        <a:defRPr sz="4000" kern="1200">
          <a:solidFill>
            <a:schemeClr val="tx1"/>
          </a:solidFill>
          <a:latin typeface="+mn-lt"/>
          <a:ea typeface="ＭＳ Ｐゴシック" charset="0"/>
          <a:cs typeface="ＭＳ Ｐゴシック" charset="0"/>
        </a:defRPr>
      </a:lvl1pPr>
      <a:lvl2pPr marL="927202" indent="-356616" algn="l" rtl="0" eaLnBrk="1" fontAlgn="base" hangingPunct="1">
        <a:spcBef>
          <a:spcPct val="20000"/>
        </a:spcBef>
        <a:spcAft>
          <a:spcPct val="0"/>
        </a:spcAft>
        <a:buFont typeface="Arial" charset="0"/>
        <a:buChar char="–"/>
        <a:defRPr sz="3500" kern="1200">
          <a:solidFill>
            <a:schemeClr val="tx1"/>
          </a:solidFill>
          <a:latin typeface="+mn-lt"/>
          <a:ea typeface="ＭＳ Ｐゴシック" charset="0"/>
          <a:cs typeface="+mn-cs"/>
        </a:defRPr>
      </a:lvl2pPr>
      <a:lvl3pPr marL="1426464" indent="-285293" algn="l" rtl="0" eaLnBrk="1" fontAlgn="base" hangingPunct="1">
        <a:spcBef>
          <a:spcPct val="20000"/>
        </a:spcBef>
        <a:spcAft>
          <a:spcPct val="0"/>
        </a:spcAft>
        <a:buFont typeface="Arial" charset="0"/>
        <a:buChar char="•"/>
        <a:defRPr sz="3000" kern="1200">
          <a:solidFill>
            <a:schemeClr val="tx1"/>
          </a:solidFill>
          <a:latin typeface="+mn-lt"/>
          <a:ea typeface="ＭＳ Ｐゴシック" charset="0"/>
          <a:cs typeface="+mn-cs"/>
        </a:defRPr>
      </a:lvl3pPr>
      <a:lvl4pPr marL="1997050" indent="-285293" algn="l" rtl="0" eaLnBrk="1" fontAlgn="base" hangingPunct="1">
        <a:spcBef>
          <a:spcPct val="20000"/>
        </a:spcBef>
        <a:spcAft>
          <a:spcPct val="0"/>
        </a:spcAft>
        <a:buFont typeface="Arial" charset="0"/>
        <a:buChar char="–"/>
        <a:defRPr sz="2500" kern="1200">
          <a:solidFill>
            <a:schemeClr val="tx1"/>
          </a:solidFill>
          <a:latin typeface="+mn-lt"/>
          <a:ea typeface="ＭＳ Ｐゴシック" charset="0"/>
          <a:cs typeface="+mn-cs"/>
        </a:defRPr>
      </a:lvl4pPr>
      <a:lvl5pPr marL="2567635" indent="-285293" algn="l" rtl="0" eaLnBrk="1" fontAlgn="base" hangingPunct="1">
        <a:spcBef>
          <a:spcPct val="20000"/>
        </a:spcBef>
        <a:spcAft>
          <a:spcPct val="0"/>
        </a:spcAft>
        <a:buFont typeface="Arial" charset="0"/>
        <a:buChar char="»"/>
        <a:defRPr sz="2500" kern="1200">
          <a:solidFill>
            <a:schemeClr val="tx1"/>
          </a:solidFill>
          <a:latin typeface="+mn-lt"/>
          <a:ea typeface="ＭＳ Ｐゴシック" charset="0"/>
          <a:cs typeface="+mn-cs"/>
        </a:defRPr>
      </a:lvl5pPr>
      <a:lvl6pPr marL="3138221"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708806"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279392"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49978"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n-US"/>
      </a:defPPr>
      <a:lvl1pPr marL="0" algn="l" defTabSz="1141171" rtl="0" eaLnBrk="1" latinLnBrk="0" hangingPunct="1">
        <a:defRPr sz="2200" kern="1200">
          <a:solidFill>
            <a:schemeClr val="tx1"/>
          </a:solidFill>
          <a:latin typeface="+mn-lt"/>
          <a:ea typeface="+mn-ea"/>
          <a:cs typeface="+mn-cs"/>
        </a:defRPr>
      </a:lvl1pPr>
      <a:lvl2pPr marL="570586" algn="l" defTabSz="1141171" rtl="0" eaLnBrk="1" latinLnBrk="0" hangingPunct="1">
        <a:defRPr sz="2200" kern="1200">
          <a:solidFill>
            <a:schemeClr val="tx1"/>
          </a:solidFill>
          <a:latin typeface="+mn-lt"/>
          <a:ea typeface="+mn-ea"/>
          <a:cs typeface="+mn-cs"/>
        </a:defRPr>
      </a:lvl2pPr>
      <a:lvl3pPr marL="1141171" algn="l" defTabSz="1141171" rtl="0" eaLnBrk="1" latinLnBrk="0" hangingPunct="1">
        <a:defRPr sz="2200" kern="1200">
          <a:solidFill>
            <a:schemeClr val="tx1"/>
          </a:solidFill>
          <a:latin typeface="+mn-lt"/>
          <a:ea typeface="+mn-ea"/>
          <a:cs typeface="+mn-cs"/>
        </a:defRPr>
      </a:lvl3pPr>
      <a:lvl4pPr marL="1711757" algn="l" defTabSz="1141171" rtl="0" eaLnBrk="1" latinLnBrk="0" hangingPunct="1">
        <a:defRPr sz="2200" kern="1200">
          <a:solidFill>
            <a:schemeClr val="tx1"/>
          </a:solidFill>
          <a:latin typeface="+mn-lt"/>
          <a:ea typeface="+mn-ea"/>
          <a:cs typeface="+mn-cs"/>
        </a:defRPr>
      </a:lvl4pPr>
      <a:lvl5pPr marL="2282342" algn="l" defTabSz="1141171" rtl="0" eaLnBrk="1" latinLnBrk="0" hangingPunct="1">
        <a:defRPr sz="2200" kern="1200">
          <a:solidFill>
            <a:schemeClr val="tx1"/>
          </a:solidFill>
          <a:latin typeface="+mn-lt"/>
          <a:ea typeface="+mn-ea"/>
          <a:cs typeface="+mn-cs"/>
        </a:defRPr>
      </a:lvl5pPr>
      <a:lvl6pPr marL="2852928" algn="l" defTabSz="1141171" rtl="0" eaLnBrk="1" latinLnBrk="0" hangingPunct="1">
        <a:defRPr sz="2200" kern="1200">
          <a:solidFill>
            <a:schemeClr val="tx1"/>
          </a:solidFill>
          <a:latin typeface="+mn-lt"/>
          <a:ea typeface="+mn-ea"/>
          <a:cs typeface="+mn-cs"/>
        </a:defRPr>
      </a:lvl6pPr>
      <a:lvl7pPr marL="3423514" algn="l" defTabSz="1141171" rtl="0" eaLnBrk="1" latinLnBrk="0" hangingPunct="1">
        <a:defRPr sz="2200" kern="1200">
          <a:solidFill>
            <a:schemeClr val="tx1"/>
          </a:solidFill>
          <a:latin typeface="+mn-lt"/>
          <a:ea typeface="+mn-ea"/>
          <a:cs typeface="+mn-cs"/>
        </a:defRPr>
      </a:lvl7pPr>
      <a:lvl8pPr marL="3994099" algn="l" defTabSz="1141171" rtl="0" eaLnBrk="1" latinLnBrk="0" hangingPunct="1">
        <a:defRPr sz="2200" kern="1200">
          <a:solidFill>
            <a:schemeClr val="tx1"/>
          </a:solidFill>
          <a:latin typeface="+mn-lt"/>
          <a:ea typeface="+mn-ea"/>
          <a:cs typeface="+mn-cs"/>
        </a:defRPr>
      </a:lvl8pPr>
      <a:lvl9pPr marL="4564685" algn="l" defTabSz="1141171" rtl="0" eaLnBrk="1" latinLnBrk="0" hangingPunct="1">
        <a:defRPr sz="2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502920" y="311257"/>
            <a:ext cx="905256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14117" tIns="57059" rIns="114117" bIns="57059"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502920" y="1813562"/>
            <a:ext cx="9052560" cy="51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14117" tIns="57059" rIns="114117" bIns="5705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02920" y="7203864"/>
            <a:ext cx="2346960" cy="413809"/>
          </a:xfrm>
          <a:prstGeom prst="rect">
            <a:avLst/>
          </a:prstGeom>
        </p:spPr>
        <p:txBody>
          <a:bodyPr vert="horz" lIns="114117" tIns="57059" rIns="114117" bIns="57059" rtlCol="0" anchor="ctr"/>
          <a:lstStyle>
            <a:lvl1pPr algn="l" fontAlgn="auto">
              <a:spcBef>
                <a:spcPts val="0"/>
              </a:spcBef>
              <a:spcAft>
                <a:spcPts val="0"/>
              </a:spcAft>
              <a:defRPr sz="1500" smtClean="0">
                <a:solidFill>
                  <a:schemeClr val="tx1">
                    <a:tint val="75000"/>
                  </a:schemeClr>
                </a:solidFill>
                <a:latin typeface="+mn-lt"/>
                <a:ea typeface="+mn-ea"/>
                <a:cs typeface="+mn-cs"/>
              </a:defRPr>
            </a:lvl1pPr>
          </a:lstStyle>
          <a:p>
            <a:pPr>
              <a:defRPr/>
            </a:pPr>
            <a:r>
              <a:rPr lang="en-US"/>
              <a:t>7/29/2014  </a:t>
            </a:r>
          </a:p>
        </p:txBody>
      </p:sp>
      <p:sp>
        <p:nvSpPr>
          <p:cNvPr id="5" name="Footer Placeholder 4"/>
          <p:cNvSpPr>
            <a:spLocks noGrp="1"/>
          </p:cNvSpPr>
          <p:nvPr>
            <p:ph type="ftr" sz="quarter" idx="3"/>
          </p:nvPr>
        </p:nvSpPr>
        <p:spPr>
          <a:xfrm>
            <a:off x="3436620" y="7203864"/>
            <a:ext cx="3185160" cy="413809"/>
          </a:xfrm>
          <a:prstGeom prst="rect">
            <a:avLst/>
          </a:prstGeom>
        </p:spPr>
        <p:txBody>
          <a:bodyPr vert="horz" lIns="114117" tIns="57059" rIns="114117" bIns="57059" rtlCol="0" anchor="ctr"/>
          <a:lstStyle>
            <a:lvl1pPr algn="ctr" fontAlgn="auto">
              <a:spcBef>
                <a:spcPts val="0"/>
              </a:spcBef>
              <a:spcAft>
                <a:spcPts val="0"/>
              </a:spcAft>
              <a:defRPr sz="15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7208520" y="7203864"/>
            <a:ext cx="2346960" cy="413809"/>
          </a:xfrm>
          <a:prstGeom prst="rect">
            <a:avLst/>
          </a:prstGeom>
        </p:spPr>
        <p:txBody>
          <a:bodyPr vert="horz" lIns="114117" tIns="57059" rIns="114117" bIns="57059" rtlCol="0" anchor="ctr"/>
          <a:lstStyle>
            <a:lvl1pPr algn="r" fontAlgn="auto">
              <a:spcBef>
                <a:spcPts val="0"/>
              </a:spcBef>
              <a:spcAft>
                <a:spcPts val="0"/>
              </a:spcAft>
              <a:defRPr sz="1500" smtClean="0">
                <a:solidFill>
                  <a:schemeClr val="tx1">
                    <a:tint val="75000"/>
                  </a:schemeClr>
                </a:solidFill>
                <a:latin typeface="+mn-lt"/>
                <a:ea typeface="+mn-ea"/>
                <a:cs typeface="+mn-cs"/>
              </a:defRPr>
            </a:lvl1pPr>
          </a:lstStyle>
          <a:p>
            <a:pPr>
              <a:defRPr/>
            </a:pPr>
            <a:fld id="{A1D820D9-C19D-1149-A2A7-C7ED499BA72B}" type="slidenum">
              <a:rPr lang="en-US"/>
              <a:pPr>
                <a:defRPr/>
              </a:pPr>
              <a:t>‹#›</a:t>
            </a:fld>
            <a:endParaRPr lang="en-US"/>
          </a:p>
        </p:txBody>
      </p:sp>
      <p:pic>
        <p:nvPicPr>
          <p:cNvPr id="2055"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bwMode="auto">
          <a:xfrm>
            <a:off x="4467" y="0"/>
            <a:ext cx="10049467"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userDrawn="1"/>
        </p:nvSpPr>
        <p:spPr>
          <a:xfrm>
            <a:off x="0" y="0"/>
            <a:ext cx="10058400" cy="63042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14117" tIns="57059" rIns="114117" bIns="57059" rtlCol="0" anchor="ctr"/>
          <a:lstStyle/>
          <a:p>
            <a:pPr algn="ctr"/>
            <a:endParaRPr lang="en-US" dirty="0"/>
          </a:p>
        </p:txBody>
      </p:sp>
      <p:sp>
        <p:nvSpPr>
          <p:cNvPr id="2" name="Rectangle 1"/>
          <p:cNvSpPr/>
          <p:nvPr userDrawn="1"/>
        </p:nvSpPr>
        <p:spPr>
          <a:xfrm>
            <a:off x="0" y="5613400"/>
            <a:ext cx="10058400" cy="57573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114117" tIns="57059" rIns="114117" bIns="57059" rtlCol="0" anchor="ctr"/>
          <a:lstStyle/>
          <a:p>
            <a:pPr algn="ctr"/>
            <a:endParaRPr lang="en-US"/>
          </a:p>
        </p:txBody>
      </p:sp>
      <p:pic>
        <p:nvPicPr>
          <p:cNvPr id="12" name="Picture 7"/>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bwMode="auto">
          <a:xfrm>
            <a:off x="273513" y="6758279"/>
            <a:ext cx="1783887" cy="51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3" r:id="rId1"/>
  </p:sldLayoutIdLst>
  <p:hf hdr="0" ftr="0"/>
  <p:txStyles>
    <p:titleStyle>
      <a:lvl1pPr algn="ctr" rtl="0" fontAlgn="base">
        <a:spcBef>
          <a:spcPct val="0"/>
        </a:spcBef>
        <a:spcAft>
          <a:spcPct val="0"/>
        </a:spcAft>
        <a:defRPr sz="5500" kern="1200">
          <a:solidFill>
            <a:schemeClr val="tx1"/>
          </a:solidFill>
          <a:latin typeface="+mj-lt"/>
          <a:ea typeface="ＭＳ Ｐゴシック" charset="0"/>
          <a:cs typeface="ＭＳ Ｐゴシック" charset="0"/>
        </a:defRPr>
      </a:lvl1pPr>
      <a:lvl2pPr algn="ctr" rtl="0" fontAlgn="base">
        <a:spcBef>
          <a:spcPct val="0"/>
        </a:spcBef>
        <a:spcAft>
          <a:spcPct val="0"/>
        </a:spcAft>
        <a:defRPr sz="5500">
          <a:solidFill>
            <a:schemeClr val="tx1"/>
          </a:solidFill>
          <a:latin typeface="Calibri" charset="0"/>
          <a:ea typeface="ＭＳ Ｐゴシック" charset="0"/>
          <a:cs typeface="ＭＳ Ｐゴシック" charset="0"/>
        </a:defRPr>
      </a:lvl2pPr>
      <a:lvl3pPr algn="ctr" rtl="0" fontAlgn="base">
        <a:spcBef>
          <a:spcPct val="0"/>
        </a:spcBef>
        <a:spcAft>
          <a:spcPct val="0"/>
        </a:spcAft>
        <a:defRPr sz="5500">
          <a:solidFill>
            <a:schemeClr val="tx1"/>
          </a:solidFill>
          <a:latin typeface="Calibri" charset="0"/>
          <a:ea typeface="ＭＳ Ｐゴシック" charset="0"/>
          <a:cs typeface="ＭＳ Ｐゴシック" charset="0"/>
        </a:defRPr>
      </a:lvl3pPr>
      <a:lvl4pPr algn="ctr" rtl="0" fontAlgn="base">
        <a:spcBef>
          <a:spcPct val="0"/>
        </a:spcBef>
        <a:spcAft>
          <a:spcPct val="0"/>
        </a:spcAft>
        <a:defRPr sz="5500">
          <a:solidFill>
            <a:schemeClr val="tx1"/>
          </a:solidFill>
          <a:latin typeface="Calibri" charset="0"/>
          <a:ea typeface="ＭＳ Ｐゴシック" charset="0"/>
          <a:cs typeface="ＭＳ Ｐゴシック" charset="0"/>
        </a:defRPr>
      </a:lvl4pPr>
      <a:lvl5pPr algn="ctr" rtl="0" fontAlgn="base">
        <a:spcBef>
          <a:spcPct val="0"/>
        </a:spcBef>
        <a:spcAft>
          <a:spcPct val="0"/>
        </a:spcAft>
        <a:defRPr sz="5500">
          <a:solidFill>
            <a:schemeClr val="tx1"/>
          </a:solidFill>
          <a:latin typeface="Calibri" charset="0"/>
          <a:ea typeface="ＭＳ Ｐゴシック" charset="0"/>
          <a:cs typeface="ＭＳ Ｐゴシック" charset="0"/>
        </a:defRPr>
      </a:lvl5pPr>
      <a:lvl6pPr marL="570586" algn="ctr" rtl="0" fontAlgn="base">
        <a:spcBef>
          <a:spcPct val="0"/>
        </a:spcBef>
        <a:spcAft>
          <a:spcPct val="0"/>
        </a:spcAft>
        <a:defRPr sz="5500">
          <a:solidFill>
            <a:schemeClr val="tx1"/>
          </a:solidFill>
          <a:latin typeface="Calibri" charset="0"/>
          <a:ea typeface="ＭＳ Ｐゴシック" charset="0"/>
          <a:cs typeface="ＭＳ Ｐゴシック" charset="0"/>
        </a:defRPr>
      </a:lvl6pPr>
      <a:lvl7pPr marL="1141171" algn="ctr" rtl="0" fontAlgn="base">
        <a:spcBef>
          <a:spcPct val="0"/>
        </a:spcBef>
        <a:spcAft>
          <a:spcPct val="0"/>
        </a:spcAft>
        <a:defRPr sz="5500">
          <a:solidFill>
            <a:schemeClr val="tx1"/>
          </a:solidFill>
          <a:latin typeface="Calibri" charset="0"/>
          <a:ea typeface="ＭＳ Ｐゴシック" charset="0"/>
          <a:cs typeface="ＭＳ Ｐゴシック" charset="0"/>
        </a:defRPr>
      </a:lvl7pPr>
      <a:lvl8pPr marL="1711757" algn="ctr" rtl="0" fontAlgn="base">
        <a:spcBef>
          <a:spcPct val="0"/>
        </a:spcBef>
        <a:spcAft>
          <a:spcPct val="0"/>
        </a:spcAft>
        <a:defRPr sz="5500">
          <a:solidFill>
            <a:schemeClr val="tx1"/>
          </a:solidFill>
          <a:latin typeface="Calibri" charset="0"/>
          <a:ea typeface="ＭＳ Ｐゴシック" charset="0"/>
          <a:cs typeface="ＭＳ Ｐゴシック" charset="0"/>
        </a:defRPr>
      </a:lvl8pPr>
      <a:lvl9pPr marL="2282342" algn="ctr" rtl="0" fontAlgn="base">
        <a:spcBef>
          <a:spcPct val="0"/>
        </a:spcBef>
        <a:spcAft>
          <a:spcPct val="0"/>
        </a:spcAft>
        <a:defRPr sz="5500">
          <a:solidFill>
            <a:schemeClr val="tx1"/>
          </a:solidFill>
          <a:latin typeface="Calibri" charset="0"/>
          <a:ea typeface="ＭＳ Ｐゴシック" charset="0"/>
          <a:cs typeface="ＭＳ Ｐゴシック" charset="0"/>
        </a:defRPr>
      </a:lvl9pPr>
    </p:titleStyle>
    <p:bodyStyle>
      <a:lvl1pPr marL="427939" indent="-427939" algn="l" rtl="0" fontAlgn="base">
        <a:spcBef>
          <a:spcPct val="20000"/>
        </a:spcBef>
        <a:spcAft>
          <a:spcPct val="0"/>
        </a:spcAft>
        <a:buFont typeface="Arial" charset="0"/>
        <a:buChar char="•"/>
        <a:defRPr sz="4000" kern="1200">
          <a:solidFill>
            <a:schemeClr val="tx1"/>
          </a:solidFill>
          <a:latin typeface="+mn-lt"/>
          <a:ea typeface="ＭＳ Ｐゴシック" charset="0"/>
          <a:cs typeface="ＭＳ Ｐゴシック" charset="0"/>
        </a:defRPr>
      </a:lvl1pPr>
      <a:lvl2pPr marL="927202" indent="-356616" algn="l" rtl="0" fontAlgn="base">
        <a:spcBef>
          <a:spcPct val="20000"/>
        </a:spcBef>
        <a:spcAft>
          <a:spcPct val="0"/>
        </a:spcAft>
        <a:buFont typeface="Arial" charset="0"/>
        <a:buChar char="–"/>
        <a:defRPr sz="3500" kern="1200">
          <a:solidFill>
            <a:schemeClr val="tx1"/>
          </a:solidFill>
          <a:latin typeface="+mn-lt"/>
          <a:ea typeface="ＭＳ Ｐゴシック" charset="0"/>
          <a:cs typeface="+mn-cs"/>
        </a:defRPr>
      </a:lvl2pPr>
      <a:lvl3pPr marL="1426464" indent="-285293" algn="l" rtl="0" fontAlgn="base">
        <a:spcBef>
          <a:spcPct val="20000"/>
        </a:spcBef>
        <a:spcAft>
          <a:spcPct val="0"/>
        </a:spcAft>
        <a:buFont typeface="Arial" charset="0"/>
        <a:buChar char="•"/>
        <a:defRPr sz="3000" kern="1200">
          <a:solidFill>
            <a:schemeClr val="tx1"/>
          </a:solidFill>
          <a:latin typeface="+mn-lt"/>
          <a:ea typeface="ＭＳ Ｐゴシック" charset="0"/>
          <a:cs typeface="+mn-cs"/>
        </a:defRPr>
      </a:lvl3pPr>
      <a:lvl4pPr marL="1997050" indent="-285293" algn="l" rtl="0" fontAlgn="base">
        <a:spcBef>
          <a:spcPct val="20000"/>
        </a:spcBef>
        <a:spcAft>
          <a:spcPct val="0"/>
        </a:spcAft>
        <a:buFont typeface="Arial" charset="0"/>
        <a:buChar char="–"/>
        <a:defRPr sz="2500" kern="1200">
          <a:solidFill>
            <a:schemeClr val="tx1"/>
          </a:solidFill>
          <a:latin typeface="+mn-lt"/>
          <a:ea typeface="ＭＳ Ｐゴシック" charset="0"/>
          <a:cs typeface="+mn-cs"/>
        </a:defRPr>
      </a:lvl4pPr>
      <a:lvl5pPr marL="2567635" indent="-285293" algn="l" rtl="0" fontAlgn="base">
        <a:spcBef>
          <a:spcPct val="20000"/>
        </a:spcBef>
        <a:spcAft>
          <a:spcPct val="0"/>
        </a:spcAft>
        <a:buFont typeface="Arial" charset="0"/>
        <a:buChar char="»"/>
        <a:defRPr sz="2500" kern="1200">
          <a:solidFill>
            <a:schemeClr val="tx1"/>
          </a:solidFill>
          <a:latin typeface="+mn-lt"/>
          <a:ea typeface="ＭＳ Ｐゴシック" charset="0"/>
          <a:cs typeface="+mn-cs"/>
        </a:defRPr>
      </a:lvl5pPr>
      <a:lvl6pPr marL="3138221"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708806"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279392"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49978"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n-US"/>
      </a:defPPr>
      <a:lvl1pPr marL="0" algn="l" defTabSz="1141171" rtl="0" eaLnBrk="1" latinLnBrk="0" hangingPunct="1">
        <a:defRPr sz="2200" kern="1200">
          <a:solidFill>
            <a:schemeClr val="tx1"/>
          </a:solidFill>
          <a:latin typeface="+mn-lt"/>
          <a:ea typeface="+mn-ea"/>
          <a:cs typeface="+mn-cs"/>
        </a:defRPr>
      </a:lvl1pPr>
      <a:lvl2pPr marL="570586" algn="l" defTabSz="1141171" rtl="0" eaLnBrk="1" latinLnBrk="0" hangingPunct="1">
        <a:defRPr sz="2200" kern="1200">
          <a:solidFill>
            <a:schemeClr val="tx1"/>
          </a:solidFill>
          <a:latin typeface="+mn-lt"/>
          <a:ea typeface="+mn-ea"/>
          <a:cs typeface="+mn-cs"/>
        </a:defRPr>
      </a:lvl2pPr>
      <a:lvl3pPr marL="1141171" algn="l" defTabSz="1141171" rtl="0" eaLnBrk="1" latinLnBrk="0" hangingPunct="1">
        <a:defRPr sz="2200" kern="1200">
          <a:solidFill>
            <a:schemeClr val="tx1"/>
          </a:solidFill>
          <a:latin typeface="+mn-lt"/>
          <a:ea typeface="+mn-ea"/>
          <a:cs typeface="+mn-cs"/>
        </a:defRPr>
      </a:lvl3pPr>
      <a:lvl4pPr marL="1711757" algn="l" defTabSz="1141171" rtl="0" eaLnBrk="1" latinLnBrk="0" hangingPunct="1">
        <a:defRPr sz="2200" kern="1200">
          <a:solidFill>
            <a:schemeClr val="tx1"/>
          </a:solidFill>
          <a:latin typeface="+mn-lt"/>
          <a:ea typeface="+mn-ea"/>
          <a:cs typeface="+mn-cs"/>
        </a:defRPr>
      </a:lvl4pPr>
      <a:lvl5pPr marL="2282342" algn="l" defTabSz="1141171" rtl="0" eaLnBrk="1" latinLnBrk="0" hangingPunct="1">
        <a:defRPr sz="2200" kern="1200">
          <a:solidFill>
            <a:schemeClr val="tx1"/>
          </a:solidFill>
          <a:latin typeface="+mn-lt"/>
          <a:ea typeface="+mn-ea"/>
          <a:cs typeface="+mn-cs"/>
        </a:defRPr>
      </a:lvl5pPr>
      <a:lvl6pPr marL="2852928" algn="l" defTabSz="1141171" rtl="0" eaLnBrk="1" latinLnBrk="0" hangingPunct="1">
        <a:defRPr sz="2200" kern="1200">
          <a:solidFill>
            <a:schemeClr val="tx1"/>
          </a:solidFill>
          <a:latin typeface="+mn-lt"/>
          <a:ea typeface="+mn-ea"/>
          <a:cs typeface="+mn-cs"/>
        </a:defRPr>
      </a:lvl6pPr>
      <a:lvl7pPr marL="3423514" algn="l" defTabSz="1141171" rtl="0" eaLnBrk="1" latinLnBrk="0" hangingPunct="1">
        <a:defRPr sz="2200" kern="1200">
          <a:solidFill>
            <a:schemeClr val="tx1"/>
          </a:solidFill>
          <a:latin typeface="+mn-lt"/>
          <a:ea typeface="+mn-ea"/>
          <a:cs typeface="+mn-cs"/>
        </a:defRPr>
      </a:lvl7pPr>
      <a:lvl8pPr marL="3994099" algn="l" defTabSz="1141171" rtl="0" eaLnBrk="1" latinLnBrk="0" hangingPunct="1">
        <a:defRPr sz="2200" kern="1200">
          <a:solidFill>
            <a:schemeClr val="tx1"/>
          </a:solidFill>
          <a:latin typeface="+mn-lt"/>
          <a:ea typeface="+mn-ea"/>
          <a:cs typeface="+mn-cs"/>
        </a:defRPr>
      </a:lvl8pPr>
      <a:lvl9pPr marL="4564685" algn="l" defTabSz="1141171" rtl="0" eaLnBrk="1" latinLnBrk="0" hangingPunct="1">
        <a:defRPr sz="2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6"/>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bwMode="auto">
          <a:xfrm>
            <a:off x="4461" y="1"/>
            <a:ext cx="10035509" cy="77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1508760" y="0"/>
            <a:ext cx="8549640" cy="7772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14117" tIns="57059" rIns="114117" bIns="57059" rtlCol="0" anchor="ctr"/>
          <a:lstStyle/>
          <a:p>
            <a:pPr algn="ctr"/>
            <a:endParaRPr lang="en-US"/>
          </a:p>
        </p:txBody>
      </p:sp>
      <p:sp>
        <p:nvSpPr>
          <p:cNvPr id="7" name="Rectangle 6"/>
          <p:cNvSpPr/>
          <p:nvPr userDrawn="1"/>
        </p:nvSpPr>
        <p:spPr>
          <a:xfrm>
            <a:off x="1760220" y="6995160"/>
            <a:ext cx="8298180" cy="46058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114117" tIns="57059" rIns="114117" bIns="57059" rtlCol="0" anchor="ctr"/>
          <a:lstStyle/>
          <a:p>
            <a:pPr algn="ctr"/>
            <a:endParaRPr lang="en-US"/>
          </a:p>
        </p:txBody>
      </p:sp>
      <p:sp>
        <p:nvSpPr>
          <p:cNvPr id="6" name="Slide Number Placeholder 5"/>
          <p:cNvSpPr>
            <a:spLocks noGrp="1"/>
          </p:cNvSpPr>
          <p:nvPr>
            <p:ph type="sldNum" sz="quarter" idx="4"/>
          </p:nvPr>
        </p:nvSpPr>
        <p:spPr>
          <a:xfrm>
            <a:off x="7208520" y="6995160"/>
            <a:ext cx="2346960" cy="345440"/>
          </a:xfrm>
          <a:prstGeom prst="rect">
            <a:avLst/>
          </a:prstGeom>
        </p:spPr>
        <p:txBody>
          <a:bodyPr vert="horz" lIns="114117" tIns="57059" rIns="114117" bIns="57059" rtlCol="0" anchor="ctr"/>
          <a:lstStyle>
            <a:lvl1pPr algn="r" fontAlgn="auto">
              <a:spcBef>
                <a:spcPts val="0"/>
              </a:spcBef>
              <a:spcAft>
                <a:spcPts val="0"/>
              </a:spcAft>
              <a:defRPr sz="1500" smtClean="0">
                <a:solidFill>
                  <a:schemeClr val="bg1"/>
                </a:solidFill>
                <a:latin typeface="Times New Roman" pitchFamily="18" charset="0"/>
                <a:ea typeface="+mn-ea"/>
                <a:cs typeface="Times New Roman" pitchFamily="18" charset="0"/>
              </a:defRPr>
            </a:lvl1pPr>
          </a:lstStyle>
          <a:p>
            <a:pPr>
              <a:defRPr/>
            </a:pPr>
            <a:fld id="{10FF441F-8855-9B49-A94B-DB9C5105691E}" type="slidenum">
              <a:rPr lang="en-US"/>
              <a:pPr>
                <a:defRPr/>
              </a:pPr>
              <a:t>‹#›</a:t>
            </a:fld>
            <a:endParaRPr lang="en-US" dirty="0"/>
          </a:p>
        </p:txBody>
      </p:sp>
      <p:sp>
        <p:nvSpPr>
          <p:cNvPr id="2" name="Rectangle 1"/>
          <p:cNvSpPr/>
          <p:nvPr userDrawn="1"/>
        </p:nvSpPr>
        <p:spPr>
          <a:xfrm>
            <a:off x="922020" y="4461933"/>
            <a:ext cx="2346960" cy="20726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14117" tIns="57059" rIns="114117" bIns="57059" rtlCol="0" anchor="ctr"/>
          <a:lstStyle/>
          <a:p>
            <a:pPr algn="ctr"/>
            <a:endParaRPr lang="en-US"/>
          </a:p>
        </p:txBody>
      </p:sp>
      <p:pic>
        <p:nvPicPr>
          <p:cNvPr id="8" name="Picture 7"/>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bwMode="auto">
          <a:xfrm>
            <a:off x="167794" y="6973658"/>
            <a:ext cx="1440112" cy="417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5" r:id="rId1"/>
    <p:sldLayoutId id="2147483724" r:id="rId2"/>
    <p:sldLayoutId id="2147483725" r:id="rId3"/>
  </p:sldLayoutIdLst>
  <p:hf hdr="0" ftr="0"/>
  <p:txStyles>
    <p:titleStyle>
      <a:lvl1pPr algn="ctr" rtl="0" fontAlgn="base">
        <a:spcBef>
          <a:spcPct val="0"/>
        </a:spcBef>
        <a:spcAft>
          <a:spcPct val="0"/>
        </a:spcAft>
        <a:defRPr sz="5500" kern="1200">
          <a:solidFill>
            <a:schemeClr val="tx1"/>
          </a:solidFill>
          <a:latin typeface="+mj-lt"/>
          <a:ea typeface="ＭＳ Ｐゴシック" charset="0"/>
          <a:cs typeface="ＭＳ Ｐゴシック" charset="0"/>
        </a:defRPr>
      </a:lvl1pPr>
      <a:lvl2pPr algn="ctr" rtl="0" fontAlgn="base">
        <a:spcBef>
          <a:spcPct val="0"/>
        </a:spcBef>
        <a:spcAft>
          <a:spcPct val="0"/>
        </a:spcAft>
        <a:defRPr sz="5500">
          <a:solidFill>
            <a:schemeClr val="tx1"/>
          </a:solidFill>
          <a:latin typeface="Calibri" charset="0"/>
          <a:ea typeface="ＭＳ Ｐゴシック" charset="0"/>
          <a:cs typeface="ＭＳ Ｐゴシック" charset="0"/>
        </a:defRPr>
      </a:lvl2pPr>
      <a:lvl3pPr algn="ctr" rtl="0" fontAlgn="base">
        <a:spcBef>
          <a:spcPct val="0"/>
        </a:spcBef>
        <a:spcAft>
          <a:spcPct val="0"/>
        </a:spcAft>
        <a:defRPr sz="5500">
          <a:solidFill>
            <a:schemeClr val="tx1"/>
          </a:solidFill>
          <a:latin typeface="Calibri" charset="0"/>
          <a:ea typeface="ＭＳ Ｐゴシック" charset="0"/>
          <a:cs typeface="ＭＳ Ｐゴシック" charset="0"/>
        </a:defRPr>
      </a:lvl3pPr>
      <a:lvl4pPr algn="ctr" rtl="0" fontAlgn="base">
        <a:spcBef>
          <a:spcPct val="0"/>
        </a:spcBef>
        <a:spcAft>
          <a:spcPct val="0"/>
        </a:spcAft>
        <a:defRPr sz="5500">
          <a:solidFill>
            <a:schemeClr val="tx1"/>
          </a:solidFill>
          <a:latin typeface="Calibri" charset="0"/>
          <a:ea typeface="ＭＳ Ｐゴシック" charset="0"/>
          <a:cs typeface="ＭＳ Ｐゴシック" charset="0"/>
        </a:defRPr>
      </a:lvl4pPr>
      <a:lvl5pPr algn="ctr" rtl="0" fontAlgn="base">
        <a:spcBef>
          <a:spcPct val="0"/>
        </a:spcBef>
        <a:spcAft>
          <a:spcPct val="0"/>
        </a:spcAft>
        <a:defRPr sz="5500">
          <a:solidFill>
            <a:schemeClr val="tx1"/>
          </a:solidFill>
          <a:latin typeface="Calibri" charset="0"/>
          <a:ea typeface="ＭＳ Ｐゴシック" charset="0"/>
          <a:cs typeface="ＭＳ Ｐゴシック" charset="0"/>
        </a:defRPr>
      </a:lvl5pPr>
      <a:lvl6pPr marL="570586" algn="ctr" rtl="0" fontAlgn="base">
        <a:spcBef>
          <a:spcPct val="0"/>
        </a:spcBef>
        <a:spcAft>
          <a:spcPct val="0"/>
        </a:spcAft>
        <a:defRPr sz="5500">
          <a:solidFill>
            <a:schemeClr val="tx1"/>
          </a:solidFill>
          <a:latin typeface="Calibri" charset="0"/>
          <a:ea typeface="ＭＳ Ｐゴシック" charset="0"/>
          <a:cs typeface="ＭＳ Ｐゴシック" charset="0"/>
        </a:defRPr>
      </a:lvl6pPr>
      <a:lvl7pPr marL="1141171" algn="ctr" rtl="0" fontAlgn="base">
        <a:spcBef>
          <a:spcPct val="0"/>
        </a:spcBef>
        <a:spcAft>
          <a:spcPct val="0"/>
        </a:spcAft>
        <a:defRPr sz="5500">
          <a:solidFill>
            <a:schemeClr val="tx1"/>
          </a:solidFill>
          <a:latin typeface="Calibri" charset="0"/>
          <a:ea typeface="ＭＳ Ｐゴシック" charset="0"/>
          <a:cs typeface="ＭＳ Ｐゴシック" charset="0"/>
        </a:defRPr>
      </a:lvl7pPr>
      <a:lvl8pPr marL="1711757" algn="ctr" rtl="0" fontAlgn="base">
        <a:spcBef>
          <a:spcPct val="0"/>
        </a:spcBef>
        <a:spcAft>
          <a:spcPct val="0"/>
        </a:spcAft>
        <a:defRPr sz="5500">
          <a:solidFill>
            <a:schemeClr val="tx1"/>
          </a:solidFill>
          <a:latin typeface="Calibri" charset="0"/>
          <a:ea typeface="ＭＳ Ｐゴシック" charset="0"/>
          <a:cs typeface="ＭＳ Ｐゴシック" charset="0"/>
        </a:defRPr>
      </a:lvl8pPr>
      <a:lvl9pPr marL="2282342" algn="ctr" rtl="0" fontAlgn="base">
        <a:spcBef>
          <a:spcPct val="0"/>
        </a:spcBef>
        <a:spcAft>
          <a:spcPct val="0"/>
        </a:spcAft>
        <a:defRPr sz="5500">
          <a:solidFill>
            <a:schemeClr val="tx1"/>
          </a:solidFill>
          <a:latin typeface="Calibri" charset="0"/>
          <a:ea typeface="ＭＳ Ｐゴシック" charset="0"/>
          <a:cs typeface="ＭＳ Ｐゴシック" charset="0"/>
        </a:defRPr>
      </a:lvl9pPr>
    </p:titleStyle>
    <p:bodyStyle>
      <a:lvl1pPr marL="427939" indent="-427939" algn="l" rtl="0" fontAlgn="base">
        <a:spcBef>
          <a:spcPct val="20000"/>
        </a:spcBef>
        <a:spcAft>
          <a:spcPct val="0"/>
        </a:spcAft>
        <a:buFont typeface="Arial" charset="0"/>
        <a:buChar char="•"/>
        <a:defRPr sz="4000" kern="1200">
          <a:solidFill>
            <a:schemeClr val="tx1"/>
          </a:solidFill>
          <a:latin typeface="+mn-lt"/>
          <a:ea typeface="ＭＳ Ｐゴシック" charset="0"/>
          <a:cs typeface="ＭＳ Ｐゴシック" charset="0"/>
        </a:defRPr>
      </a:lvl1pPr>
      <a:lvl2pPr marL="927202" indent="-356616" algn="l" rtl="0" fontAlgn="base">
        <a:spcBef>
          <a:spcPct val="20000"/>
        </a:spcBef>
        <a:spcAft>
          <a:spcPct val="0"/>
        </a:spcAft>
        <a:buFont typeface="Arial" charset="0"/>
        <a:buChar char="–"/>
        <a:defRPr sz="3500" kern="1200">
          <a:solidFill>
            <a:schemeClr val="tx1"/>
          </a:solidFill>
          <a:latin typeface="+mn-lt"/>
          <a:ea typeface="ＭＳ Ｐゴシック" charset="0"/>
          <a:cs typeface="+mn-cs"/>
        </a:defRPr>
      </a:lvl2pPr>
      <a:lvl3pPr marL="1426464" indent="-285293" algn="l" rtl="0" fontAlgn="base">
        <a:spcBef>
          <a:spcPct val="20000"/>
        </a:spcBef>
        <a:spcAft>
          <a:spcPct val="0"/>
        </a:spcAft>
        <a:buFont typeface="Arial" charset="0"/>
        <a:buChar char="•"/>
        <a:defRPr sz="3000" kern="1200">
          <a:solidFill>
            <a:schemeClr val="tx1"/>
          </a:solidFill>
          <a:latin typeface="+mn-lt"/>
          <a:ea typeface="ＭＳ Ｐゴシック" charset="0"/>
          <a:cs typeface="+mn-cs"/>
        </a:defRPr>
      </a:lvl3pPr>
      <a:lvl4pPr marL="1997050" indent="-285293" algn="l" rtl="0" fontAlgn="base">
        <a:spcBef>
          <a:spcPct val="20000"/>
        </a:spcBef>
        <a:spcAft>
          <a:spcPct val="0"/>
        </a:spcAft>
        <a:buFont typeface="Arial" charset="0"/>
        <a:buChar char="–"/>
        <a:defRPr sz="2500" kern="1200">
          <a:solidFill>
            <a:schemeClr val="tx1"/>
          </a:solidFill>
          <a:latin typeface="+mn-lt"/>
          <a:ea typeface="ＭＳ Ｐゴシック" charset="0"/>
          <a:cs typeface="+mn-cs"/>
        </a:defRPr>
      </a:lvl4pPr>
      <a:lvl5pPr marL="2567635" indent="-285293" algn="l" rtl="0" fontAlgn="base">
        <a:spcBef>
          <a:spcPct val="20000"/>
        </a:spcBef>
        <a:spcAft>
          <a:spcPct val="0"/>
        </a:spcAft>
        <a:buFont typeface="Arial" charset="0"/>
        <a:buChar char="»"/>
        <a:defRPr sz="2500" kern="1200">
          <a:solidFill>
            <a:schemeClr val="tx1"/>
          </a:solidFill>
          <a:latin typeface="+mn-lt"/>
          <a:ea typeface="ＭＳ Ｐゴシック" charset="0"/>
          <a:cs typeface="+mn-cs"/>
        </a:defRPr>
      </a:lvl5pPr>
      <a:lvl6pPr marL="3138221"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708806"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279392"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49978"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n-US"/>
      </a:defPPr>
      <a:lvl1pPr marL="0" algn="l" defTabSz="1141171" rtl="0" eaLnBrk="1" latinLnBrk="0" hangingPunct="1">
        <a:defRPr sz="2200" kern="1200">
          <a:solidFill>
            <a:schemeClr val="tx1"/>
          </a:solidFill>
          <a:latin typeface="+mn-lt"/>
          <a:ea typeface="+mn-ea"/>
          <a:cs typeface="+mn-cs"/>
        </a:defRPr>
      </a:lvl1pPr>
      <a:lvl2pPr marL="570586" algn="l" defTabSz="1141171" rtl="0" eaLnBrk="1" latinLnBrk="0" hangingPunct="1">
        <a:defRPr sz="2200" kern="1200">
          <a:solidFill>
            <a:schemeClr val="tx1"/>
          </a:solidFill>
          <a:latin typeface="+mn-lt"/>
          <a:ea typeface="+mn-ea"/>
          <a:cs typeface="+mn-cs"/>
        </a:defRPr>
      </a:lvl2pPr>
      <a:lvl3pPr marL="1141171" algn="l" defTabSz="1141171" rtl="0" eaLnBrk="1" latinLnBrk="0" hangingPunct="1">
        <a:defRPr sz="2200" kern="1200">
          <a:solidFill>
            <a:schemeClr val="tx1"/>
          </a:solidFill>
          <a:latin typeface="+mn-lt"/>
          <a:ea typeface="+mn-ea"/>
          <a:cs typeface="+mn-cs"/>
        </a:defRPr>
      </a:lvl3pPr>
      <a:lvl4pPr marL="1711757" algn="l" defTabSz="1141171" rtl="0" eaLnBrk="1" latinLnBrk="0" hangingPunct="1">
        <a:defRPr sz="2200" kern="1200">
          <a:solidFill>
            <a:schemeClr val="tx1"/>
          </a:solidFill>
          <a:latin typeface="+mn-lt"/>
          <a:ea typeface="+mn-ea"/>
          <a:cs typeface="+mn-cs"/>
        </a:defRPr>
      </a:lvl4pPr>
      <a:lvl5pPr marL="2282342" algn="l" defTabSz="1141171" rtl="0" eaLnBrk="1" latinLnBrk="0" hangingPunct="1">
        <a:defRPr sz="2200" kern="1200">
          <a:solidFill>
            <a:schemeClr val="tx1"/>
          </a:solidFill>
          <a:latin typeface="+mn-lt"/>
          <a:ea typeface="+mn-ea"/>
          <a:cs typeface="+mn-cs"/>
        </a:defRPr>
      </a:lvl5pPr>
      <a:lvl6pPr marL="2852928" algn="l" defTabSz="1141171" rtl="0" eaLnBrk="1" latinLnBrk="0" hangingPunct="1">
        <a:defRPr sz="2200" kern="1200">
          <a:solidFill>
            <a:schemeClr val="tx1"/>
          </a:solidFill>
          <a:latin typeface="+mn-lt"/>
          <a:ea typeface="+mn-ea"/>
          <a:cs typeface="+mn-cs"/>
        </a:defRPr>
      </a:lvl6pPr>
      <a:lvl7pPr marL="3423514" algn="l" defTabSz="1141171" rtl="0" eaLnBrk="1" latinLnBrk="0" hangingPunct="1">
        <a:defRPr sz="2200" kern="1200">
          <a:solidFill>
            <a:schemeClr val="tx1"/>
          </a:solidFill>
          <a:latin typeface="+mn-lt"/>
          <a:ea typeface="+mn-ea"/>
          <a:cs typeface="+mn-cs"/>
        </a:defRPr>
      </a:lvl7pPr>
      <a:lvl8pPr marL="3994099" algn="l" defTabSz="1141171" rtl="0" eaLnBrk="1" latinLnBrk="0" hangingPunct="1">
        <a:defRPr sz="2200" kern="1200">
          <a:solidFill>
            <a:schemeClr val="tx1"/>
          </a:solidFill>
          <a:latin typeface="+mn-lt"/>
          <a:ea typeface="+mn-ea"/>
          <a:cs typeface="+mn-cs"/>
        </a:defRPr>
      </a:lvl8pPr>
      <a:lvl9pPr marL="4564685" algn="l" defTabSz="1141171" rtl="0" eaLnBrk="1" latinLnBrk="0" hangingPunct="1">
        <a:defRPr sz="2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502920" y="311257"/>
            <a:ext cx="905256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14117" tIns="57059" rIns="114117" bIns="57059" numCol="1" anchor="ctr" anchorCtr="0" compatLnSpc="1">
            <a:prstTxWarp prst="textNoShape">
              <a:avLst/>
            </a:prstTxWarp>
          </a:bodyPr>
          <a:lstStyle/>
          <a:p>
            <a:pPr lvl="0"/>
            <a:r>
              <a:rPr lang="en-US"/>
              <a:t>Click to edit Master title style</a:t>
            </a:r>
          </a:p>
        </p:txBody>
      </p:sp>
      <p:sp>
        <p:nvSpPr>
          <p:cNvPr id="4099" name="Text Placeholder 2"/>
          <p:cNvSpPr>
            <a:spLocks noGrp="1"/>
          </p:cNvSpPr>
          <p:nvPr>
            <p:ph type="body" idx="1"/>
          </p:nvPr>
        </p:nvSpPr>
        <p:spPr bwMode="auto">
          <a:xfrm>
            <a:off x="502920" y="1813562"/>
            <a:ext cx="9052560" cy="51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14117" tIns="57059" rIns="114117" bIns="5705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02920" y="7203864"/>
            <a:ext cx="2346960" cy="413809"/>
          </a:xfrm>
          <a:prstGeom prst="rect">
            <a:avLst/>
          </a:prstGeom>
        </p:spPr>
        <p:txBody>
          <a:bodyPr vert="horz" lIns="114117" tIns="57059" rIns="114117" bIns="57059" rtlCol="0" anchor="ctr"/>
          <a:lstStyle>
            <a:lvl1pPr algn="l" fontAlgn="auto">
              <a:spcBef>
                <a:spcPts val="0"/>
              </a:spcBef>
              <a:spcAft>
                <a:spcPts val="0"/>
              </a:spcAft>
              <a:defRPr sz="1500" smtClean="0">
                <a:solidFill>
                  <a:schemeClr val="tx1">
                    <a:tint val="75000"/>
                  </a:schemeClr>
                </a:solidFill>
                <a:latin typeface="+mn-lt"/>
                <a:ea typeface="+mn-ea"/>
                <a:cs typeface="+mn-cs"/>
              </a:defRPr>
            </a:lvl1pPr>
          </a:lstStyle>
          <a:p>
            <a:pPr>
              <a:defRPr/>
            </a:pPr>
            <a:r>
              <a:rPr lang="en-US"/>
              <a:t>7/29/2014  </a:t>
            </a:r>
          </a:p>
        </p:txBody>
      </p:sp>
      <p:sp>
        <p:nvSpPr>
          <p:cNvPr id="5" name="Footer Placeholder 4"/>
          <p:cNvSpPr>
            <a:spLocks noGrp="1"/>
          </p:cNvSpPr>
          <p:nvPr>
            <p:ph type="ftr" sz="quarter" idx="3"/>
          </p:nvPr>
        </p:nvSpPr>
        <p:spPr>
          <a:xfrm>
            <a:off x="3436620" y="7203864"/>
            <a:ext cx="3185160" cy="413809"/>
          </a:xfrm>
          <a:prstGeom prst="rect">
            <a:avLst/>
          </a:prstGeom>
        </p:spPr>
        <p:txBody>
          <a:bodyPr vert="horz" lIns="114117" tIns="57059" rIns="114117" bIns="57059" rtlCol="0" anchor="ctr"/>
          <a:lstStyle>
            <a:lvl1pPr algn="ctr" fontAlgn="auto">
              <a:spcBef>
                <a:spcPts val="0"/>
              </a:spcBef>
              <a:spcAft>
                <a:spcPts val="0"/>
              </a:spcAft>
              <a:defRPr sz="15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7208520" y="7203864"/>
            <a:ext cx="2346960" cy="413809"/>
          </a:xfrm>
          <a:prstGeom prst="rect">
            <a:avLst/>
          </a:prstGeom>
        </p:spPr>
        <p:txBody>
          <a:bodyPr vert="horz" lIns="114117" tIns="57059" rIns="114117" bIns="57059" rtlCol="0" anchor="ctr"/>
          <a:lstStyle>
            <a:lvl1pPr algn="r" fontAlgn="auto">
              <a:spcBef>
                <a:spcPts val="0"/>
              </a:spcBef>
              <a:spcAft>
                <a:spcPts val="0"/>
              </a:spcAft>
              <a:defRPr sz="1500" smtClean="0">
                <a:solidFill>
                  <a:schemeClr val="tx1">
                    <a:tint val="75000"/>
                  </a:schemeClr>
                </a:solidFill>
                <a:latin typeface="+mn-lt"/>
                <a:ea typeface="+mn-ea"/>
                <a:cs typeface="+mn-cs"/>
              </a:defRPr>
            </a:lvl1pPr>
          </a:lstStyle>
          <a:p>
            <a:pPr>
              <a:defRPr/>
            </a:pPr>
            <a:fld id="{BC923F63-6B01-CD41-BA98-3D2CEF367A0F}" type="slidenum">
              <a:rPr lang="en-US"/>
              <a:pPr>
                <a:defRPr/>
              </a:pPr>
              <a:t>‹#›</a:t>
            </a:fld>
            <a:endParaRPr lang="en-US"/>
          </a:p>
        </p:txBody>
      </p:sp>
      <p:pic>
        <p:nvPicPr>
          <p:cNvPr id="4103" name="Picture 6"/>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bwMode="auto">
          <a:xfrm>
            <a:off x="4467" y="0"/>
            <a:ext cx="10049467"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userDrawn="1"/>
        </p:nvSpPr>
        <p:spPr>
          <a:xfrm>
            <a:off x="1508760" y="0"/>
            <a:ext cx="8549640" cy="7772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14117" tIns="57059" rIns="114117" bIns="57059" rtlCol="0" anchor="ctr"/>
          <a:lstStyle/>
          <a:p>
            <a:pPr algn="ctr"/>
            <a:endParaRPr lang="en-US"/>
          </a:p>
        </p:txBody>
      </p:sp>
      <p:sp>
        <p:nvSpPr>
          <p:cNvPr id="3" name="Rectangle 2"/>
          <p:cNvSpPr/>
          <p:nvPr userDrawn="1"/>
        </p:nvSpPr>
        <p:spPr>
          <a:xfrm>
            <a:off x="1760220" y="6995160"/>
            <a:ext cx="8298180" cy="46058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114117" tIns="57059" rIns="114117" bIns="57059" rtlCol="0" anchor="ctr"/>
          <a:lstStyle/>
          <a:p>
            <a:pPr algn="ctr"/>
            <a:endParaRPr lang="en-US"/>
          </a:p>
        </p:txBody>
      </p:sp>
      <p:pic>
        <p:nvPicPr>
          <p:cNvPr id="11" name="Picture 10"/>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bwMode="auto">
          <a:xfrm>
            <a:off x="167794" y="6973658"/>
            <a:ext cx="1440112" cy="417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hf hdr="0" ftr="0"/>
  <p:txStyles>
    <p:titleStyle>
      <a:lvl1pPr algn="ctr" rtl="0" fontAlgn="base">
        <a:spcBef>
          <a:spcPct val="0"/>
        </a:spcBef>
        <a:spcAft>
          <a:spcPct val="0"/>
        </a:spcAft>
        <a:defRPr sz="5500" kern="1200">
          <a:solidFill>
            <a:schemeClr val="tx1"/>
          </a:solidFill>
          <a:latin typeface="+mj-lt"/>
          <a:ea typeface="ＭＳ Ｐゴシック" charset="0"/>
          <a:cs typeface="ＭＳ Ｐゴシック" charset="0"/>
        </a:defRPr>
      </a:lvl1pPr>
      <a:lvl2pPr algn="ctr" rtl="0" fontAlgn="base">
        <a:spcBef>
          <a:spcPct val="0"/>
        </a:spcBef>
        <a:spcAft>
          <a:spcPct val="0"/>
        </a:spcAft>
        <a:defRPr sz="5500">
          <a:solidFill>
            <a:schemeClr val="tx1"/>
          </a:solidFill>
          <a:latin typeface="Calibri" charset="0"/>
          <a:ea typeface="ＭＳ Ｐゴシック" charset="0"/>
          <a:cs typeface="ＭＳ Ｐゴシック" charset="0"/>
        </a:defRPr>
      </a:lvl2pPr>
      <a:lvl3pPr algn="ctr" rtl="0" fontAlgn="base">
        <a:spcBef>
          <a:spcPct val="0"/>
        </a:spcBef>
        <a:spcAft>
          <a:spcPct val="0"/>
        </a:spcAft>
        <a:defRPr sz="5500">
          <a:solidFill>
            <a:schemeClr val="tx1"/>
          </a:solidFill>
          <a:latin typeface="Calibri" charset="0"/>
          <a:ea typeface="ＭＳ Ｐゴシック" charset="0"/>
          <a:cs typeface="ＭＳ Ｐゴシック" charset="0"/>
        </a:defRPr>
      </a:lvl3pPr>
      <a:lvl4pPr algn="ctr" rtl="0" fontAlgn="base">
        <a:spcBef>
          <a:spcPct val="0"/>
        </a:spcBef>
        <a:spcAft>
          <a:spcPct val="0"/>
        </a:spcAft>
        <a:defRPr sz="5500">
          <a:solidFill>
            <a:schemeClr val="tx1"/>
          </a:solidFill>
          <a:latin typeface="Calibri" charset="0"/>
          <a:ea typeface="ＭＳ Ｐゴシック" charset="0"/>
          <a:cs typeface="ＭＳ Ｐゴシック" charset="0"/>
        </a:defRPr>
      </a:lvl4pPr>
      <a:lvl5pPr algn="ctr" rtl="0" fontAlgn="base">
        <a:spcBef>
          <a:spcPct val="0"/>
        </a:spcBef>
        <a:spcAft>
          <a:spcPct val="0"/>
        </a:spcAft>
        <a:defRPr sz="5500">
          <a:solidFill>
            <a:schemeClr val="tx1"/>
          </a:solidFill>
          <a:latin typeface="Calibri" charset="0"/>
          <a:ea typeface="ＭＳ Ｐゴシック" charset="0"/>
          <a:cs typeface="ＭＳ Ｐゴシック" charset="0"/>
        </a:defRPr>
      </a:lvl5pPr>
      <a:lvl6pPr marL="570586" algn="ctr" rtl="0" fontAlgn="base">
        <a:spcBef>
          <a:spcPct val="0"/>
        </a:spcBef>
        <a:spcAft>
          <a:spcPct val="0"/>
        </a:spcAft>
        <a:defRPr sz="5500">
          <a:solidFill>
            <a:schemeClr val="tx1"/>
          </a:solidFill>
          <a:latin typeface="Calibri" charset="0"/>
          <a:ea typeface="ＭＳ Ｐゴシック" charset="0"/>
          <a:cs typeface="ＭＳ Ｐゴシック" charset="0"/>
        </a:defRPr>
      </a:lvl6pPr>
      <a:lvl7pPr marL="1141171" algn="ctr" rtl="0" fontAlgn="base">
        <a:spcBef>
          <a:spcPct val="0"/>
        </a:spcBef>
        <a:spcAft>
          <a:spcPct val="0"/>
        </a:spcAft>
        <a:defRPr sz="5500">
          <a:solidFill>
            <a:schemeClr val="tx1"/>
          </a:solidFill>
          <a:latin typeface="Calibri" charset="0"/>
          <a:ea typeface="ＭＳ Ｐゴシック" charset="0"/>
          <a:cs typeface="ＭＳ Ｐゴシック" charset="0"/>
        </a:defRPr>
      </a:lvl7pPr>
      <a:lvl8pPr marL="1711757" algn="ctr" rtl="0" fontAlgn="base">
        <a:spcBef>
          <a:spcPct val="0"/>
        </a:spcBef>
        <a:spcAft>
          <a:spcPct val="0"/>
        </a:spcAft>
        <a:defRPr sz="5500">
          <a:solidFill>
            <a:schemeClr val="tx1"/>
          </a:solidFill>
          <a:latin typeface="Calibri" charset="0"/>
          <a:ea typeface="ＭＳ Ｐゴシック" charset="0"/>
          <a:cs typeface="ＭＳ Ｐゴシック" charset="0"/>
        </a:defRPr>
      </a:lvl8pPr>
      <a:lvl9pPr marL="2282342" algn="ctr" rtl="0" fontAlgn="base">
        <a:spcBef>
          <a:spcPct val="0"/>
        </a:spcBef>
        <a:spcAft>
          <a:spcPct val="0"/>
        </a:spcAft>
        <a:defRPr sz="5500">
          <a:solidFill>
            <a:schemeClr val="tx1"/>
          </a:solidFill>
          <a:latin typeface="Calibri" charset="0"/>
          <a:ea typeface="ＭＳ Ｐゴシック" charset="0"/>
          <a:cs typeface="ＭＳ Ｐゴシック" charset="0"/>
        </a:defRPr>
      </a:lvl9pPr>
    </p:titleStyle>
    <p:bodyStyle>
      <a:lvl1pPr marL="427939" indent="-427939" algn="l" rtl="0" fontAlgn="base">
        <a:spcBef>
          <a:spcPct val="20000"/>
        </a:spcBef>
        <a:spcAft>
          <a:spcPct val="0"/>
        </a:spcAft>
        <a:buFont typeface="Arial" charset="0"/>
        <a:buChar char="•"/>
        <a:defRPr sz="4000" kern="1200">
          <a:solidFill>
            <a:schemeClr val="tx1"/>
          </a:solidFill>
          <a:latin typeface="+mn-lt"/>
          <a:ea typeface="ＭＳ Ｐゴシック" charset="0"/>
          <a:cs typeface="ＭＳ Ｐゴシック" charset="0"/>
        </a:defRPr>
      </a:lvl1pPr>
      <a:lvl2pPr marL="927202" indent="-356616" algn="l" rtl="0" fontAlgn="base">
        <a:spcBef>
          <a:spcPct val="20000"/>
        </a:spcBef>
        <a:spcAft>
          <a:spcPct val="0"/>
        </a:spcAft>
        <a:buFont typeface="Arial" charset="0"/>
        <a:buChar char="–"/>
        <a:defRPr sz="3500" kern="1200">
          <a:solidFill>
            <a:schemeClr val="tx1"/>
          </a:solidFill>
          <a:latin typeface="+mn-lt"/>
          <a:ea typeface="ＭＳ Ｐゴシック" charset="0"/>
          <a:cs typeface="+mn-cs"/>
        </a:defRPr>
      </a:lvl2pPr>
      <a:lvl3pPr marL="1426464" indent="-285293" algn="l" rtl="0" fontAlgn="base">
        <a:spcBef>
          <a:spcPct val="20000"/>
        </a:spcBef>
        <a:spcAft>
          <a:spcPct val="0"/>
        </a:spcAft>
        <a:buFont typeface="Arial" charset="0"/>
        <a:buChar char="•"/>
        <a:defRPr sz="3000" kern="1200">
          <a:solidFill>
            <a:schemeClr val="tx1"/>
          </a:solidFill>
          <a:latin typeface="+mn-lt"/>
          <a:ea typeface="ＭＳ Ｐゴシック" charset="0"/>
          <a:cs typeface="+mn-cs"/>
        </a:defRPr>
      </a:lvl3pPr>
      <a:lvl4pPr marL="1997050" indent="-285293" algn="l" rtl="0" fontAlgn="base">
        <a:spcBef>
          <a:spcPct val="20000"/>
        </a:spcBef>
        <a:spcAft>
          <a:spcPct val="0"/>
        </a:spcAft>
        <a:buFont typeface="Arial" charset="0"/>
        <a:buChar char="–"/>
        <a:defRPr sz="2500" kern="1200">
          <a:solidFill>
            <a:schemeClr val="tx1"/>
          </a:solidFill>
          <a:latin typeface="+mn-lt"/>
          <a:ea typeface="ＭＳ Ｐゴシック" charset="0"/>
          <a:cs typeface="+mn-cs"/>
        </a:defRPr>
      </a:lvl4pPr>
      <a:lvl5pPr marL="2567635" indent="-285293" algn="l" rtl="0" fontAlgn="base">
        <a:spcBef>
          <a:spcPct val="20000"/>
        </a:spcBef>
        <a:spcAft>
          <a:spcPct val="0"/>
        </a:spcAft>
        <a:buFont typeface="Arial" charset="0"/>
        <a:buChar char="»"/>
        <a:defRPr sz="2500" kern="1200">
          <a:solidFill>
            <a:schemeClr val="tx1"/>
          </a:solidFill>
          <a:latin typeface="+mn-lt"/>
          <a:ea typeface="ＭＳ Ｐゴシック" charset="0"/>
          <a:cs typeface="+mn-cs"/>
        </a:defRPr>
      </a:lvl5pPr>
      <a:lvl6pPr marL="3138221"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708806"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279392"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49978" indent="-285293" algn="l" defTabSz="1141171"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n-US"/>
      </a:defPPr>
      <a:lvl1pPr marL="0" algn="l" defTabSz="1141171" rtl="0" eaLnBrk="1" latinLnBrk="0" hangingPunct="1">
        <a:defRPr sz="2200" kern="1200">
          <a:solidFill>
            <a:schemeClr val="tx1"/>
          </a:solidFill>
          <a:latin typeface="+mn-lt"/>
          <a:ea typeface="+mn-ea"/>
          <a:cs typeface="+mn-cs"/>
        </a:defRPr>
      </a:lvl1pPr>
      <a:lvl2pPr marL="570586" algn="l" defTabSz="1141171" rtl="0" eaLnBrk="1" latinLnBrk="0" hangingPunct="1">
        <a:defRPr sz="2200" kern="1200">
          <a:solidFill>
            <a:schemeClr val="tx1"/>
          </a:solidFill>
          <a:latin typeface="+mn-lt"/>
          <a:ea typeface="+mn-ea"/>
          <a:cs typeface="+mn-cs"/>
        </a:defRPr>
      </a:lvl2pPr>
      <a:lvl3pPr marL="1141171" algn="l" defTabSz="1141171" rtl="0" eaLnBrk="1" latinLnBrk="0" hangingPunct="1">
        <a:defRPr sz="2200" kern="1200">
          <a:solidFill>
            <a:schemeClr val="tx1"/>
          </a:solidFill>
          <a:latin typeface="+mn-lt"/>
          <a:ea typeface="+mn-ea"/>
          <a:cs typeface="+mn-cs"/>
        </a:defRPr>
      </a:lvl3pPr>
      <a:lvl4pPr marL="1711757" algn="l" defTabSz="1141171" rtl="0" eaLnBrk="1" latinLnBrk="0" hangingPunct="1">
        <a:defRPr sz="2200" kern="1200">
          <a:solidFill>
            <a:schemeClr val="tx1"/>
          </a:solidFill>
          <a:latin typeface="+mn-lt"/>
          <a:ea typeface="+mn-ea"/>
          <a:cs typeface="+mn-cs"/>
        </a:defRPr>
      </a:lvl4pPr>
      <a:lvl5pPr marL="2282342" algn="l" defTabSz="1141171" rtl="0" eaLnBrk="1" latinLnBrk="0" hangingPunct="1">
        <a:defRPr sz="2200" kern="1200">
          <a:solidFill>
            <a:schemeClr val="tx1"/>
          </a:solidFill>
          <a:latin typeface="+mn-lt"/>
          <a:ea typeface="+mn-ea"/>
          <a:cs typeface="+mn-cs"/>
        </a:defRPr>
      </a:lvl5pPr>
      <a:lvl6pPr marL="2852928" algn="l" defTabSz="1141171" rtl="0" eaLnBrk="1" latinLnBrk="0" hangingPunct="1">
        <a:defRPr sz="2200" kern="1200">
          <a:solidFill>
            <a:schemeClr val="tx1"/>
          </a:solidFill>
          <a:latin typeface="+mn-lt"/>
          <a:ea typeface="+mn-ea"/>
          <a:cs typeface="+mn-cs"/>
        </a:defRPr>
      </a:lvl6pPr>
      <a:lvl7pPr marL="3423514" algn="l" defTabSz="1141171" rtl="0" eaLnBrk="1" latinLnBrk="0" hangingPunct="1">
        <a:defRPr sz="2200" kern="1200">
          <a:solidFill>
            <a:schemeClr val="tx1"/>
          </a:solidFill>
          <a:latin typeface="+mn-lt"/>
          <a:ea typeface="+mn-ea"/>
          <a:cs typeface="+mn-cs"/>
        </a:defRPr>
      </a:lvl7pPr>
      <a:lvl8pPr marL="3994099" algn="l" defTabSz="1141171" rtl="0" eaLnBrk="1" latinLnBrk="0" hangingPunct="1">
        <a:defRPr sz="2200" kern="1200">
          <a:solidFill>
            <a:schemeClr val="tx1"/>
          </a:solidFill>
          <a:latin typeface="+mn-lt"/>
          <a:ea typeface="+mn-ea"/>
          <a:cs typeface="+mn-cs"/>
        </a:defRPr>
      </a:lvl8pPr>
      <a:lvl9pPr marL="4564685" algn="l" defTabSz="1141171" rtl="0" eaLnBrk="1" latinLnBrk="0" hangingPunct="1">
        <a:defRPr sz="2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 Box 15"/>
          <p:cNvSpPr txBox="1">
            <a:spLocks noChangeArrowheads="1"/>
          </p:cNvSpPr>
          <p:nvPr/>
        </p:nvSpPr>
        <p:spPr bwMode="auto">
          <a:xfrm>
            <a:off x="206058" y="7397390"/>
            <a:ext cx="1564674" cy="236037"/>
          </a:xfrm>
          <a:prstGeom prst="rect">
            <a:avLst/>
          </a:prstGeom>
          <a:noFill/>
          <a:ln w="9525" algn="ctr">
            <a:noFill/>
            <a:miter lim="800000"/>
            <a:headEnd/>
            <a:tailEnd/>
          </a:ln>
          <a:effectLst/>
        </p:spPr>
        <p:txBody>
          <a:bodyPr wrap="none" lIns="127071" tIns="63537" rIns="127071" bIns="63537">
            <a:spAutoFit/>
          </a:bodyPr>
          <a:lstStyle/>
          <a:p>
            <a:pPr eaLnBrk="0" fontAlgn="base" hangingPunct="0">
              <a:spcBef>
                <a:spcPct val="0"/>
              </a:spcBef>
              <a:spcAft>
                <a:spcPct val="0"/>
              </a:spcAft>
              <a:defRPr/>
            </a:pPr>
            <a:r>
              <a:rPr lang="en-US" sz="700" dirty="0">
                <a:solidFill>
                  <a:schemeClr val="bg1">
                    <a:lumMod val="50000"/>
                  </a:schemeClr>
                </a:solidFill>
                <a:cs typeface="Arial" pitchFamily="34" charset="0"/>
              </a:rPr>
              <a:t>© </a:t>
            </a:r>
            <a:r>
              <a:rPr lang="en-US" sz="700" dirty="0" smtClean="0">
                <a:solidFill>
                  <a:schemeClr val="bg1">
                    <a:lumMod val="50000"/>
                  </a:schemeClr>
                </a:solidFill>
                <a:cs typeface="Arial" pitchFamily="34" charset="0"/>
              </a:rPr>
              <a:t>2018 MOLINA</a:t>
            </a:r>
            <a:r>
              <a:rPr lang="en-US" sz="700" baseline="0" dirty="0" smtClean="0">
                <a:solidFill>
                  <a:schemeClr val="bg1">
                    <a:lumMod val="50000"/>
                  </a:schemeClr>
                </a:solidFill>
                <a:cs typeface="Arial" pitchFamily="34" charset="0"/>
              </a:rPr>
              <a:t> HEALTHCARE, INC.</a:t>
            </a:r>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 y="0"/>
            <a:ext cx="10059710" cy="7772400"/>
          </a:xfrm>
          <a:prstGeom prst="rect">
            <a:avLst/>
          </a:prstGeom>
        </p:spPr>
      </p:pic>
      <p:sp>
        <p:nvSpPr>
          <p:cNvPr id="15" name="Text Box 15"/>
          <p:cNvSpPr txBox="1">
            <a:spLocks noChangeArrowheads="1"/>
          </p:cNvSpPr>
          <p:nvPr userDrawn="1"/>
        </p:nvSpPr>
        <p:spPr bwMode="auto">
          <a:xfrm>
            <a:off x="207078" y="7155363"/>
            <a:ext cx="1564674" cy="236037"/>
          </a:xfrm>
          <a:prstGeom prst="rect">
            <a:avLst/>
          </a:prstGeom>
          <a:noFill/>
          <a:ln w="9525" algn="ctr">
            <a:noFill/>
            <a:miter lim="800000"/>
            <a:headEnd/>
            <a:tailEnd/>
          </a:ln>
          <a:effectLst/>
        </p:spPr>
        <p:txBody>
          <a:bodyPr wrap="none" lIns="127071" tIns="63537" rIns="127071" bIns="63537">
            <a:spAutoFit/>
          </a:bodyPr>
          <a:lstStyle/>
          <a:p>
            <a:pPr eaLnBrk="0" fontAlgn="base" hangingPunct="0">
              <a:spcBef>
                <a:spcPct val="0"/>
              </a:spcBef>
              <a:spcAft>
                <a:spcPct val="0"/>
              </a:spcAft>
              <a:defRPr/>
            </a:pPr>
            <a:r>
              <a:rPr lang="en-US" sz="700" dirty="0">
                <a:solidFill>
                  <a:schemeClr val="accent5">
                    <a:lumMod val="40000"/>
                    <a:lumOff val="60000"/>
                  </a:schemeClr>
                </a:solidFill>
                <a:cs typeface="Arial" pitchFamily="34" charset="0"/>
              </a:rPr>
              <a:t>© </a:t>
            </a:r>
            <a:r>
              <a:rPr lang="en-US" sz="700" dirty="0" smtClean="0">
                <a:solidFill>
                  <a:schemeClr val="accent5">
                    <a:lumMod val="40000"/>
                    <a:lumOff val="60000"/>
                  </a:schemeClr>
                </a:solidFill>
                <a:cs typeface="Arial" pitchFamily="34" charset="0"/>
              </a:rPr>
              <a:t>2018 MOLINA</a:t>
            </a:r>
            <a:r>
              <a:rPr lang="en-US" sz="700" baseline="0" dirty="0" smtClean="0">
                <a:solidFill>
                  <a:schemeClr val="accent5">
                    <a:lumMod val="40000"/>
                    <a:lumOff val="60000"/>
                  </a:schemeClr>
                </a:solidFill>
                <a:cs typeface="Arial" pitchFamily="34" charset="0"/>
              </a:rPr>
              <a:t> HEALTHCARE, INC.</a:t>
            </a:r>
          </a:p>
        </p:txBody>
      </p:sp>
      <p:sp>
        <p:nvSpPr>
          <p:cNvPr id="9" name="Slide Number Placeholder 5"/>
          <p:cNvSpPr>
            <a:spLocks noGrp="1"/>
          </p:cNvSpPr>
          <p:nvPr>
            <p:ph type="sldNum" sz="quarter" idx="4"/>
          </p:nvPr>
        </p:nvSpPr>
        <p:spPr>
          <a:xfrm>
            <a:off x="4742225" y="7086600"/>
            <a:ext cx="573951" cy="686921"/>
          </a:xfrm>
          <a:prstGeom prst="rect">
            <a:avLst/>
          </a:prstGeom>
        </p:spPr>
        <p:txBody>
          <a:bodyPr lIns="114097" tIns="57049" rIns="114097" bIns="57049"/>
          <a:lstStyle>
            <a:lvl1pPr algn="ctr">
              <a:defRPr sz="1100">
                <a:solidFill>
                  <a:schemeClr val="accent5">
                    <a:lumMod val="20000"/>
                    <a:lumOff val="80000"/>
                  </a:schemeClr>
                </a:solidFill>
                <a:latin typeface="+mj-lt"/>
                <a:cs typeface="Myriad Pro"/>
              </a:defRPr>
            </a:lvl1pPr>
          </a:lstStyle>
          <a:p>
            <a:fld id="{B8BED127-F486-CC48-B7AF-3A48530C0F5D}" type="slidenum">
              <a:rPr lang="en-US" smtClean="0"/>
              <a:pPr/>
              <a:t>‹#›</a:t>
            </a:fld>
            <a:endParaRPr lang="en-US" dirty="0"/>
          </a:p>
        </p:txBody>
      </p:sp>
      <p:pic>
        <p:nvPicPr>
          <p:cNvPr id="7" name="Picture 6"/>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8077200" y="6934200"/>
            <a:ext cx="1545728" cy="450680"/>
          </a:xfrm>
          <a:prstGeom prst="rect">
            <a:avLst/>
          </a:prstGeom>
        </p:spPr>
      </p:pic>
    </p:spTree>
    <p:extLst>
      <p:ext uri="{BB962C8B-B14F-4D97-AF65-F5344CB8AC3E}">
        <p14:creationId xmlns:p14="http://schemas.microsoft.com/office/powerpoint/2010/main" val="2145114824"/>
      </p:ext>
    </p:extLst>
  </p:cSld>
  <p:clrMap bg1="lt1" tx1="dk1" bg2="lt2" tx2="dk2" accent1="accent1" accent2="accent2" accent3="accent3" accent4="accent4" accent5="accent5" accent6="accent6" hlink="hlink" folHlink="folHlink"/>
  <p:sldLayoutIdLst>
    <p:sldLayoutId id="2147483710" r:id="rId1"/>
    <p:sldLayoutId id="2147483713" r:id="rId2"/>
  </p:sldLayoutIdLst>
  <p:transition spd="slow">
    <p:fade/>
  </p:transition>
  <p:timing>
    <p:tnLst>
      <p:par>
        <p:cTn id="1" dur="indefinite" restart="never" nodeType="tmRoot"/>
      </p:par>
    </p:tnLst>
  </p:timing>
  <p:hf hdr="0" ftr="0" dt="0"/>
  <p:txStyles>
    <p:titleStyle>
      <a:lvl1pPr algn="ctr" defTabSz="570486" rtl="0" eaLnBrk="1" latinLnBrk="0" hangingPunct="1">
        <a:spcBef>
          <a:spcPct val="0"/>
        </a:spcBef>
        <a:buNone/>
        <a:defRPr sz="5500" kern="1200">
          <a:solidFill>
            <a:schemeClr val="tx1"/>
          </a:solidFill>
          <a:latin typeface="+mj-lt"/>
          <a:ea typeface="+mj-ea"/>
          <a:cs typeface="+mj-cs"/>
        </a:defRPr>
      </a:lvl1pPr>
    </p:titleStyle>
    <p:bodyStyle>
      <a:lvl1pPr marL="427864" indent="-427864" algn="l" defTabSz="570486" rtl="0" eaLnBrk="1" latinLnBrk="0" hangingPunct="1">
        <a:spcBef>
          <a:spcPct val="20000"/>
        </a:spcBef>
        <a:buFont typeface="Arial"/>
        <a:buChar char="•"/>
        <a:defRPr sz="4000" kern="1200">
          <a:solidFill>
            <a:schemeClr val="tx1"/>
          </a:solidFill>
          <a:latin typeface="+mn-lt"/>
          <a:ea typeface="+mn-ea"/>
          <a:cs typeface="+mn-cs"/>
        </a:defRPr>
      </a:lvl1pPr>
      <a:lvl2pPr marL="927039" indent="-356554" algn="l" defTabSz="570486" rtl="0" eaLnBrk="1" latinLnBrk="0" hangingPunct="1">
        <a:spcBef>
          <a:spcPct val="20000"/>
        </a:spcBef>
        <a:buFont typeface="Arial"/>
        <a:buChar char="–"/>
        <a:defRPr sz="3500" kern="1200">
          <a:solidFill>
            <a:schemeClr val="tx1"/>
          </a:solidFill>
          <a:latin typeface="+mn-lt"/>
          <a:ea typeface="+mn-ea"/>
          <a:cs typeface="+mn-cs"/>
        </a:defRPr>
      </a:lvl2pPr>
      <a:lvl3pPr marL="1426214" indent="-285243" algn="l" defTabSz="570486" rtl="0" eaLnBrk="1" latinLnBrk="0" hangingPunct="1">
        <a:spcBef>
          <a:spcPct val="20000"/>
        </a:spcBef>
        <a:buFont typeface="Arial"/>
        <a:buChar char="•"/>
        <a:defRPr sz="3000" kern="1200">
          <a:solidFill>
            <a:schemeClr val="tx1"/>
          </a:solidFill>
          <a:latin typeface="+mn-lt"/>
          <a:ea typeface="+mn-ea"/>
          <a:cs typeface="+mn-cs"/>
        </a:defRPr>
      </a:lvl3pPr>
      <a:lvl4pPr marL="1996700" indent="-285243" algn="l" defTabSz="570486" rtl="0" eaLnBrk="1" latinLnBrk="0" hangingPunct="1">
        <a:spcBef>
          <a:spcPct val="20000"/>
        </a:spcBef>
        <a:buFont typeface="Arial"/>
        <a:buChar char="–"/>
        <a:defRPr sz="2500" kern="1200">
          <a:solidFill>
            <a:schemeClr val="tx1"/>
          </a:solidFill>
          <a:latin typeface="+mn-lt"/>
          <a:ea typeface="+mn-ea"/>
          <a:cs typeface="+mn-cs"/>
        </a:defRPr>
      </a:lvl4pPr>
      <a:lvl5pPr marL="2567186" indent="-285243" algn="l" defTabSz="570486" rtl="0" eaLnBrk="1" latinLnBrk="0" hangingPunct="1">
        <a:spcBef>
          <a:spcPct val="20000"/>
        </a:spcBef>
        <a:buFont typeface="Arial"/>
        <a:buChar char="»"/>
        <a:defRPr sz="2500" kern="1200">
          <a:solidFill>
            <a:schemeClr val="tx1"/>
          </a:solidFill>
          <a:latin typeface="+mn-lt"/>
          <a:ea typeface="+mn-ea"/>
          <a:cs typeface="+mn-cs"/>
        </a:defRPr>
      </a:lvl5pPr>
      <a:lvl6pPr marL="3137672" indent="-285243" algn="l" defTabSz="570486" rtl="0" eaLnBrk="1" latinLnBrk="0" hangingPunct="1">
        <a:spcBef>
          <a:spcPct val="20000"/>
        </a:spcBef>
        <a:buFont typeface="Arial"/>
        <a:buChar char="•"/>
        <a:defRPr sz="2500" kern="1200">
          <a:solidFill>
            <a:schemeClr val="tx1"/>
          </a:solidFill>
          <a:latin typeface="+mn-lt"/>
          <a:ea typeface="+mn-ea"/>
          <a:cs typeface="+mn-cs"/>
        </a:defRPr>
      </a:lvl6pPr>
      <a:lvl7pPr marL="3708157" indent="-285243" algn="l" defTabSz="570486" rtl="0" eaLnBrk="1" latinLnBrk="0" hangingPunct="1">
        <a:spcBef>
          <a:spcPct val="20000"/>
        </a:spcBef>
        <a:buFont typeface="Arial"/>
        <a:buChar char="•"/>
        <a:defRPr sz="2500" kern="1200">
          <a:solidFill>
            <a:schemeClr val="tx1"/>
          </a:solidFill>
          <a:latin typeface="+mn-lt"/>
          <a:ea typeface="+mn-ea"/>
          <a:cs typeface="+mn-cs"/>
        </a:defRPr>
      </a:lvl7pPr>
      <a:lvl8pPr marL="4278643" indent="-285243" algn="l" defTabSz="570486" rtl="0" eaLnBrk="1" latinLnBrk="0" hangingPunct="1">
        <a:spcBef>
          <a:spcPct val="20000"/>
        </a:spcBef>
        <a:buFont typeface="Arial"/>
        <a:buChar char="•"/>
        <a:defRPr sz="2500" kern="1200">
          <a:solidFill>
            <a:schemeClr val="tx1"/>
          </a:solidFill>
          <a:latin typeface="+mn-lt"/>
          <a:ea typeface="+mn-ea"/>
          <a:cs typeface="+mn-cs"/>
        </a:defRPr>
      </a:lvl8pPr>
      <a:lvl9pPr marL="4849129" indent="-285243" algn="l" defTabSz="570486" rtl="0" eaLnBrk="1" latinLnBrk="0" hangingPunct="1">
        <a:spcBef>
          <a:spcPct val="20000"/>
        </a:spcBef>
        <a:buFont typeface="Arial"/>
        <a:buChar char="•"/>
        <a:defRPr sz="2500" kern="1200">
          <a:solidFill>
            <a:schemeClr val="tx1"/>
          </a:solidFill>
          <a:latin typeface="+mn-lt"/>
          <a:ea typeface="+mn-ea"/>
          <a:cs typeface="+mn-cs"/>
        </a:defRPr>
      </a:lvl9pPr>
    </p:bodyStyle>
    <p:otherStyle>
      <a:defPPr>
        <a:defRPr lang="en-US"/>
      </a:defPPr>
      <a:lvl1pPr marL="0" algn="l" defTabSz="570486" rtl="0" eaLnBrk="1" latinLnBrk="0" hangingPunct="1">
        <a:defRPr sz="2200" kern="1200">
          <a:solidFill>
            <a:schemeClr val="tx1"/>
          </a:solidFill>
          <a:latin typeface="+mn-lt"/>
          <a:ea typeface="+mn-ea"/>
          <a:cs typeface="+mn-cs"/>
        </a:defRPr>
      </a:lvl1pPr>
      <a:lvl2pPr marL="570486" algn="l" defTabSz="570486" rtl="0" eaLnBrk="1" latinLnBrk="0" hangingPunct="1">
        <a:defRPr sz="2200" kern="1200">
          <a:solidFill>
            <a:schemeClr val="tx1"/>
          </a:solidFill>
          <a:latin typeface="+mn-lt"/>
          <a:ea typeface="+mn-ea"/>
          <a:cs typeface="+mn-cs"/>
        </a:defRPr>
      </a:lvl2pPr>
      <a:lvl3pPr marL="1140972" algn="l" defTabSz="570486" rtl="0" eaLnBrk="1" latinLnBrk="0" hangingPunct="1">
        <a:defRPr sz="2200" kern="1200">
          <a:solidFill>
            <a:schemeClr val="tx1"/>
          </a:solidFill>
          <a:latin typeface="+mn-lt"/>
          <a:ea typeface="+mn-ea"/>
          <a:cs typeface="+mn-cs"/>
        </a:defRPr>
      </a:lvl3pPr>
      <a:lvl4pPr marL="1711457" algn="l" defTabSz="570486" rtl="0" eaLnBrk="1" latinLnBrk="0" hangingPunct="1">
        <a:defRPr sz="2200" kern="1200">
          <a:solidFill>
            <a:schemeClr val="tx1"/>
          </a:solidFill>
          <a:latin typeface="+mn-lt"/>
          <a:ea typeface="+mn-ea"/>
          <a:cs typeface="+mn-cs"/>
        </a:defRPr>
      </a:lvl4pPr>
      <a:lvl5pPr marL="2281943" algn="l" defTabSz="570486" rtl="0" eaLnBrk="1" latinLnBrk="0" hangingPunct="1">
        <a:defRPr sz="2200" kern="1200">
          <a:solidFill>
            <a:schemeClr val="tx1"/>
          </a:solidFill>
          <a:latin typeface="+mn-lt"/>
          <a:ea typeface="+mn-ea"/>
          <a:cs typeface="+mn-cs"/>
        </a:defRPr>
      </a:lvl5pPr>
      <a:lvl6pPr marL="2852429" algn="l" defTabSz="570486" rtl="0" eaLnBrk="1" latinLnBrk="0" hangingPunct="1">
        <a:defRPr sz="2200" kern="1200">
          <a:solidFill>
            <a:schemeClr val="tx1"/>
          </a:solidFill>
          <a:latin typeface="+mn-lt"/>
          <a:ea typeface="+mn-ea"/>
          <a:cs typeface="+mn-cs"/>
        </a:defRPr>
      </a:lvl6pPr>
      <a:lvl7pPr marL="3422915" algn="l" defTabSz="570486" rtl="0" eaLnBrk="1" latinLnBrk="0" hangingPunct="1">
        <a:defRPr sz="2200" kern="1200">
          <a:solidFill>
            <a:schemeClr val="tx1"/>
          </a:solidFill>
          <a:latin typeface="+mn-lt"/>
          <a:ea typeface="+mn-ea"/>
          <a:cs typeface="+mn-cs"/>
        </a:defRPr>
      </a:lvl7pPr>
      <a:lvl8pPr marL="3993400" algn="l" defTabSz="570486" rtl="0" eaLnBrk="1" latinLnBrk="0" hangingPunct="1">
        <a:defRPr sz="2200" kern="1200">
          <a:solidFill>
            <a:schemeClr val="tx1"/>
          </a:solidFill>
          <a:latin typeface="+mn-lt"/>
          <a:ea typeface="+mn-ea"/>
          <a:cs typeface="+mn-cs"/>
        </a:defRPr>
      </a:lvl8pPr>
      <a:lvl9pPr marL="4563886" algn="l" defTabSz="570486"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hyperlink" Target="https://www.medicaid.ms.gov/wp-content/uploads/2014/01/Admin-Code-Part-200.pdf"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medicaid.ms.gov/wp-content/uploads/2017/05/Provider-Reference-Guide-223.pdf" TargetMode="External"/><Relationship Id="rId7" Type="http://schemas.openxmlformats.org/officeDocument/2006/relationships/image" Target="../media/image13.png"/><Relationship Id="rId2" Type="http://schemas.openxmlformats.org/officeDocument/2006/relationships/hyperlink" Target="https://medicaid.ms.gov/wp-content/uploads/2014/01/Admin-Code-Part-223.pdf" TargetMode="External"/><Relationship Id="rId1" Type="http://schemas.openxmlformats.org/officeDocument/2006/relationships/slideLayout" Target="../slideLayouts/slideLayout6.xml"/><Relationship Id="rId6" Type="http://schemas.openxmlformats.org/officeDocument/2006/relationships/hyperlink" Target="mailto:Ashley.Armstrong@MolinaHealthcare.com" TargetMode="External"/><Relationship Id="rId5" Type="http://schemas.openxmlformats.org/officeDocument/2006/relationships/hyperlink" Target="mailto:MHMSProviderServices@molinahealthcare.com" TargetMode="External"/><Relationship Id="rId10" Type="http://schemas.openxmlformats.org/officeDocument/2006/relationships/comments" Target="../comments/comment3.xml"/><Relationship Id="rId4" Type="http://schemas.openxmlformats.org/officeDocument/2006/relationships/hyperlink" Target="http://www.molinahealthcare.com/" TargetMode="External"/><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ctrTitle"/>
          </p:nvPr>
        </p:nvSpPr>
        <p:spPr/>
        <p:txBody>
          <a:bodyPr/>
          <a:lstStyle/>
          <a:p>
            <a:pPr algn="ctr"/>
            <a:r>
              <a:rPr lang="en-US" dirty="0" smtClean="0">
                <a:latin typeface="Arial" charset="0"/>
                <a:cs typeface="Arial" charset="0"/>
              </a:rPr>
              <a:t>Molina Healthcare</a:t>
            </a:r>
            <a:br>
              <a:rPr lang="en-US" dirty="0" smtClean="0">
                <a:latin typeface="Arial" charset="0"/>
                <a:cs typeface="Arial" charset="0"/>
              </a:rPr>
            </a:br>
            <a:r>
              <a:rPr lang="en-US" sz="4000" dirty="0" smtClean="0">
                <a:latin typeface="Arial" charset="0"/>
                <a:cs typeface="Arial" charset="0"/>
              </a:rPr>
              <a:t>Provider </a:t>
            </a:r>
            <a:r>
              <a:rPr lang="en-US" sz="4000" dirty="0" smtClean="0">
                <a:latin typeface="Arial" charset="0"/>
                <a:cs typeface="Arial" charset="0"/>
              </a:rPr>
              <a:t>Training</a:t>
            </a:r>
            <a:endParaRPr lang="en-US" sz="4000" dirty="0">
              <a:latin typeface="Arial" charset="0"/>
              <a:cs typeface="Arial" charset="0"/>
            </a:endParaRPr>
          </a:p>
        </p:txBody>
      </p:sp>
      <p:sp>
        <p:nvSpPr>
          <p:cNvPr id="16386" name="Subtitle 2"/>
          <p:cNvSpPr>
            <a:spLocks noGrp="1"/>
          </p:cNvSpPr>
          <p:nvPr>
            <p:ph type="subTitle" idx="1"/>
          </p:nvPr>
        </p:nvSpPr>
        <p:spPr>
          <a:xfrm>
            <a:off x="2255520" y="4231640"/>
            <a:ext cx="5364480" cy="431800"/>
          </a:xfrm>
        </p:spPr>
        <p:txBody>
          <a:bodyPr>
            <a:normAutofit lnSpcReduction="10000"/>
          </a:bodyPr>
          <a:lstStyle/>
          <a:p>
            <a:r>
              <a:rPr lang="en-US" dirty="0" smtClean="0">
                <a:latin typeface="Arial" charset="0"/>
                <a:cs typeface="Arial" charset="0"/>
              </a:rPr>
              <a:t>Date:             Presented </a:t>
            </a:r>
            <a:r>
              <a:rPr lang="en-US" dirty="0">
                <a:latin typeface="Arial" charset="0"/>
                <a:cs typeface="Arial" charset="0"/>
              </a:rPr>
              <a:t>by</a:t>
            </a:r>
            <a:r>
              <a:rPr lang="en-US" dirty="0" smtClean="0">
                <a:latin typeface="Arial" charset="0"/>
                <a:cs typeface="Arial" charset="0"/>
              </a:rPr>
              <a:t>:</a:t>
            </a:r>
            <a:endParaRPr lang="en-US" dirty="0">
              <a:latin typeface="Arial" charset="0"/>
              <a:cs typeface="Arial" charset="0"/>
            </a:endParaRPr>
          </a:p>
        </p:txBody>
      </p:sp>
      <p:sp>
        <p:nvSpPr>
          <p:cNvPr id="16387" name="Date Placeholder 3"/>
          <p:cNvSpPr>
            <a:spLocks noGrp="1"/>
          </p:cNvSpPr>
          <p:nvPr>
            <p:ph type="dt" sz="half" idx="10"/>
          </p:nvPr>
        </p:nvSpPr>
        <p:spPr bwMode="auto">
          <a:xfrm>
            <a:off x="838200" y="4249633"/>
            <a:ext cx="1592580" cy="4138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927202" indent="-356616">
              <a:defRPr>
                <a:solidFill>
                  <a:schemeClr val="tx1"/>
                </a:solidFill>
                <a:latin typeface="Calibri" charset="0"/>
                <a:ea typeface="ＭＳ Ｐゴシック" charset="0"/>
              </a:defRPr>
            </a:lvl2pPr>
            <a:lvl3pPr marL="1426464" indent="-285293">
              <a:defRPr>
                <a:solidFill>
                  <a:schemeClr val="tx1"/>
                </a:solidFill>
                <a:latin typeface="Calibri" charset="0"/>
                <a:ea typeface="ＭＳ Ｐゴシック" charset="0"/>
              </a:defRPr>
            </a:lvl3pPr>
            <a:lvl4pPr marL="1997050" indent="-285293">
              <a:defRPr>
                <a:solidFill>
                  <a:schemeClr val="tx1"/>
                </a:solidFill>
                <a:latin typeface="Calibri" charset="0"/>
                <a:ea typeface="ＭＳ Ｐゴシック" charset="0"/>
              </a:defRPr>
            </a:lvl4pPr>
            <a:lvl5pPr marL="2567635" indent="-285293">
              <a:defRPr>
                <a:solidFill>
                  <a:schemeClr val="tx1"/>
                </a:solidFill>
                <a:latin typeface="Calibri" charset="0"/>
                <a:ea typeface="ＭＳ Ｐゴシック" charset="0"/>
              </a:defRPr>
            </a:lvl5pPr>
            <a:lvl6pPr marL="3138221" indent="-285293" fontAlgn="base">
              <a:spcBef>
                <a:spcPct val="0"/>
              </a:spcBef>
              <a:spcAft>
                <a:spcPct val="0"/>
              </a:spcAft>
              <a:defRPr>
                <a:solidFill>
                  <a:schemeClr val="tx1"/>
                </a:solidFill>
                <a:latin typeface="Calibri" charset="0"/>
                <a:ea typeface="ＭＳ Ｐゴシック" charset="0"/>
              </a:defRPr>
            </a:lvl6pPr>
            <a:lvl7pPr marL="3708806" indent="-285293" fontAlgn="base">
              <a:spcBef>
                <a:spcPct val="0"/>
              </a:spcBef>
              <a:spcAft>
                <a:spcPct val="0"/>
              </a:spcAft>
              <a:defRPr>
                <a:solidFill>
                  <a:schemeClr val="tx1"/>
                </a:solidFill>
                <a:latin typeface="Calibri" charset="0"/>
                <a:ea typeface="ＭＳ Ｐゴシック" charset="0"/>
              </a:defRPr>
            </a:lvl7pPr>
            <a:lvl8pPr marL="4279392" indent="-285293" fontAlgn="base">
              <a:spcBef>
                <a:spcPct val="0"/>
              </a:spcBef>
              <a:spcAft>
                <a:spcPct val="0"/>
              </a:spcAft>
              <a:defRPr>
                <a:solidFill>
                  <a:schemeClr val="tx1"/>
                </a:solidFill>
                <a:latin typeface="Calibri" charset="0"/>
                <a:ea typeface="ＭＳ Ｐゴシック" charset="0"/>
              </a:defRPr>
            </a:lvl8pPr>
            <a:lvl9pPr marL="4849978" indent="-285293" fontAlgn="base">
              <a:spcBef>
                <a:spcPct val="0"/>
              </a:spcBef>
              <a:spcAft>
                <a:spcPct val="0"/>
              </a:spcAft>
              <a:defRPr>
                <a:solidFill>
                  <a:schemeClr val="tx1"/>
                </a:solidFill>
                <a:latin typeface="Calibri" charset="0"/>
                <a:ea typeface="ＭＳ Ｐゴシック" charset="0"/>
              </a:defRPr>
            </a:lvl9pPr>
          </a:lstStyle>
          <a:p>
            <a:pPr algn="r" fontAlgn="base">
              <a:spcBef>
                <a:spcPct val="0"/>
              </a:spcBef>
              <a:spcAft>
                <a:spcPct val="0"/>
              </a:spcAft>
            </a:pPr>
            <a:r>
              <a:rPr lang="en-US" dirty="0" smtClean="0">
                <a:solidFill>
                  <a:schemeClr val="bg1"/>
                </a:solidFill>
                <a:latin typeface="Arial" charset="0"/>
                <a:cs typeface="Arial" charset="0"/>
              </a:rPr>
              <a:t> </a:t>
            </a:r>
            <a:endParaRPr lang="en-US" dirty="0">
              <a:solidFill>
                <a:schemeClr val="bg1"/>
              </a:solidFill>
              <a:latin typeface="Arial" charset="0"/>
              <a:cs typeface="Arial" charset="0"/>
            </a:endParaRPr>
          </a:p>
        </p:txBody>
      </p:sp>
    </p:spTree>
    <p:extLst>
      <p:ext uri="{BB962C8B-B14F-4D97-AF65-F5344CB8AC3E}">
        <p14:creationId xmlns:p14="http://schemas.microsoft.com/office/powerpoint/2010/main" val="871806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36" y="504188"/>
            <a:ext cx="9052560" cy="715012"/>
          </a:xfrm>
        </p:spPr>
        <p:txBody>
          <a:bodyPr>
            <a:normAutofit/>
          </a:bodyPr>
          <a:lstStyle/>
          <a:p>
            <a:pPr algn="l"/>
            <a:r>
              <a:rPr lang="en-US" sz="3200" b="1" dirty="0" smtClean="0">
                <a:solidFill>
                  <a:schemeClr val="tx1"/>
                </a:solidFill>
                <a:latin typeface="Arial" panose="020B0604020202020204" pitchFamily="34" charset="0"/>
                <a:cs typeface="Arial" panose="020B0604020202020204" pitchFamily="34" charset="0"/>
              </a:rPr>
              <a:t>Objectives</a:t>
            </a:r>
            <a:endParaRPr lang="en-US" sz="32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type="body" sz="quarter" idx="14"/>
          </p:nvPr>
        </p:nvSpPr>
        <p:spPr>
          <a:xfrm>
            <a:off x="533400" y="1371600"/>
            <a:ext cx="9163604" cy="4930295"/>
          </a:xfrm>
        </p:spPr>
        <p:txBody>
          <a:bodyPr>
            <a:normAutofit/>
          </a:bodyPr>
          <a:lstStyle/>
          <a:p>
            <a:pPr>
              <a:lnSpc>
                <a:spcPct val="150000"/>
              </a:lnSpc>
              <a:buClr>
                <a:schemeClr val="accent1"/>
              </a:buClr>
              <a:buFont typeface="Arial" panose="020B0604020202020204" pitchFamily="34" charset="0"/>
              <a:buChar char="•"/>
            </a:pPr>
            <a:r>
              <a:rPr lang="en-US" sz="1800" b="1" dirty="0" smtClean="0">
                <a:solidFill>
                  <a:schemeClr val="tx2"/>
                </a:solidFill>
                <a:latin typeface="Arial" panose="020B0604020202020204" pitchFamily="34" charset="0"/>
                <a:cs typeface="Arial" panose="020B0604020202020204" pitchFamily="34" charset="0"/>
              </a:rPr>
              <a:t>About Molina Healthcare</a:t>
            </a:r>
          </a:p>
          <a:p>
            <a:pPr>
              <a:lnSpc>
                <a:spcPct val="150000"/>
              </a:lnSpc>
              <a:buClr>
                <a:schemeClr val="accent1"/>
              </a:buClr>
              <a:buFont typeface="Arial" panose="020B0604020202020204" pitchFamily="34" charset="0"/>
              <a:buChar char="•"/>
            </a:pPr>
            <a:r>
              <a:rPr lang="en-US" sz="1800" b="1" dirty="0" smtClean="0">
                <a:solidFill>
                  <a:schemeClr val="tx2"/>
                </a:solidFill>
                <a:latin typeface="Arial" panose="020B0604020202020204" pitchFamily="34" charset="0"/>
                <a:cs typeface="Arial" panose="020B0604020202020204" pitchFamily="34" charset="0"/>
              </a:rPr>
              <a:t>Molina Healthcare’s Engagement Process</a:t>
            </a:r>
          </a:p>
          <a:p>
            <a:pPr>
              <a:lnSpc>
                <a:spcPct val="150000"/>
              </a:lnSpc>
              <a:buClr>
                <a:schemeClr val="accent1"/>
              </a:buClr>
              <a:buFont typeface="Arial" panose="020B0604020202020204" pitchFamily="34" charset="0"/>
              <a:buChar char="•"/>
            </a:pPr>
            <a:r>
              <a:rPr lang="en-US" sz="1800" b="1" dirty="0" smtClean="0">
                <a:solidFill>
                  <a:schemeClr val="tx2"/>
                </a:solidFill>
                <a:latin typeface="Arial" panose="020B0604020202020204" pitchFamily="34" charset="0"/>
                <a:cs typeface="Arial" panose="020B0604020202020204" pitchFamily="34" charset="0"/>
              </a:rPr>
              <a:t>EPSDT</a:t>
            </a:r>
          </a:p>
          <a:p>
            <a:pPr>
              <a:lnSpc>
                <a:spcPct val="150000"/>
              </a:lnSpc>
              <a:buClr>
                <a:schemeClr val="accent1"/>
              </a:buClr>
              <a:buFont typeface="Arial" panose="020B0604020202020204" pitchFamily="34" charset="0"/>
              <a:buChar char="•"/>
            </a:pPr>
            <a:r>
              <a:rPr lang="en-US" sz="1800" b="1" dirty="0" smtClean="0">
                <a:solidFill>
                  <a:schemeClr val="tx2"/>
                </a:solidFill>
                <a:latin typeface="Arial" panose="020B0604020202020204" pitchFamily="34" charset="0"/>
                <a:cs typeface="Arial" panose="020B0604020202020204" pitchFamily="34" charset="0"/>
              </a:rPr>
              <a:t>Vaccines for Children</a:t>
            </a:r>
          </a:p>
          <a:p>
            <a:pPr>
              <a:lnSpc>
                <a:spcPct val="150000"/>
              </a:lnSpc>
              <a:buClr>
                <a:schemeClr val="accent1"/>
              </a:buClr>
              <a:buFont typeface="Arial" panose="020B0604020202020204" pitchFamily="34" charset="0"/>
              <a:buChar char="•"/>
            </a:pPr>
            <a:r>
              <a:rPr lang="en-US" sz="1800" b="1" dirty="0" smtClean="0">
                <a:solidFill>
                  <a:schemeClr val="tx2"/>
                </a:solidFill>
                <a:latin typeface="Arial" panose="020B0604020202020204" pitchFamily="34" charset="0"/>
                <a:cs typeface="Arial" panose="020B0604020202020204" pitchFamily="34" charset="0"/>
              </a:rPr>
              <a:t>HEDIS </a:t>
            </a:r>
            <a:r>
              <a:rPr lang="en-US" sz="1800" b="1" dirty="0" smtClean="0">
                <a:solidFill>
                  <a:schemeClr val="tx2"/>
                </a:solidFill>
                <a:latin typeface="Arial" panose="020B0604020202020204" pitchFamily="34" charset="0"/>
                <a:cs typeface="Arial" panose="020B0604020202020204" pitchFamily="34" charset="0"/>
              </a:rPr>
              <a:t>&amp; Performance Measurements</a:t>
            </a:r>
          </a:p>
          <a:p>
            <a:pPr>
              <a:lnSpc>
                <a:spcPct val="150000"/>
              </a:lnSpc>
              <a:buClr>
                <a:schemeClr val="accent1"/>
              </a:buClr>
              <a:buFont typeface="Arial" panose="020B0604020202020204" pitchFamily="34" charset="0"/>
              <a:buChar char="•"/>
            </a:pPr>
            <a:r>
              <a:rPr lang="en-US" sz="1800" b="1" dirty="0" smtClean="0">
                <a:solidFill>
                  <a:schemeClr val="tx2"/>
                </a:solidFill>
                <a:latin typeface="Arial" panose="020B0604020202020204" pitchFamily="34" charset="0"/>
                <a:cs typeface="Arial" panose="020B0604020202020204" pitchFamily="34" charset="0"/>
              </a:rPr>
              <a:t>Patient Centered Medical Home</a:t>
            </a:r>
          </a:p>
          <a:p>
            <a:pPr>
              <a:lnSpc>
                <a:spcPct val="150000"/>
              </a:lnSpc>
              <a:buClr>
                <a:schemeClr val="accent1"/>
              </a:buClr>
              <a:buFont typeface="Arial" panose="020B0604020202020204" pitchFamily="34" charset="0"/>
              <a:buChar char="•"/>
            </a:pPr>
            <a:r>
              <a:rPr lang="en-US" sz="1800" b="1" dirty="0" smtClean="0">
                <a:solidFill>
                  <a:schemeClr val="tx2"/>
                </a:solidFill>
                <a:latin typeface="Arial" panose="020B0604020202020204" pitchFamily="34" charset="0"/>
                <a:cs typeface="Arial" panose="020B0604020202020204" pitchFamily="34" charset="0"/>
              </a:rPr>
              <a:t>Appointments</a:t>
            </a:r>
          </a:p>
          <a:p>
            <a:pPr>
              <a:lnSpc>
                <a:spcPct val="150000"/>
              </a:lnSpc>
              <a:buClr>
                <a:schemeClr val="accent1"/>
              </a:buClr>
              <a:buFont typeface="Arial" panose="020B0604020202020204" pitchFamily="34" charset="0"/>
              <a:buChar char="•"/>
            </a:pPr>
            <a:r>
              <a:rPr lang="en-US" sz="1800" b="1" dirty="0" smtClean="0">
                <a:solidFill>
                  <a:schemeClr val="tx2"/>
                </a:solidFill>
                <a:latin typeface="Arial" panose="020B0604020202020204" pitchFamily="34" charset="0"/>
                <a:cs typeface="Arial" panose="020B0604020202020204" pitchFamily="34" charset="0"/>
              </a:rPr>
              <a:t>Medical Records</a:t>
            </a:r>
          </a:p>
          <a:p>
            <a:pPr>
              <a:lnSpc>
                <a:spcPct val="150000"/>
              </a:lnSpc>
              <a:buClr>
                <a:schemeClr val="accent1"/>
              </a:buClr>
              <a:buFont typeface="Arial" panose="020B0604020202020204" pitchFamily="34" charset="0"/>
              <a:buChar char="•"/>
            </a:pPr>
            <a:r>
              <a:rPr lang="en-US" sz="1800" b="1" dirty="0" smtClean="0">
                <a:solidFill>
                  <a:schemeClr val="tx2"/>
                </a:solidFill>
                <a:latin typeface="Arial" panose="020B0604020202020204" pitchFamily="34" charset="0"/>
                <a:cs typeface="Arial" panose="020B0604020202020204" pitchFamily="34" charset="0"/>
              </a:rPr>
              <a:t>Provider Resources</a:t>
            </a:r>
          </a:p>
          <a:p>
            <a:pPr>
              <a:buFont typeface="Arial" panose="020B0604020202020204" pitchFamily="34" charset="0"/>
              <a:buChar char="•"/>
            </a:pPr>
            <a:endParaRPr lang="en-US" dirty="0" smtClean="0">
              <a:solidFill>
                <a:schemeClr val="tx1"/>
              </a:solidFill>
            </a:endParaRPr>
          </a:p>
        </p:txBody>
      </p:sp>
      <p:sp>
        <p:nvSpPr>
          <p:cNvPr id="5" name="Slide Number Placeholder 4"/>
          <p:cNvSpPr>
            <a:spLocks noGrp="1"/>
          </p:cNvSpPr>
          <p:nvPr>
            <p:ph type="sldNum" sz="quarter" idx="4294967295"/>
          </p:nvPr>
        </p:nvSpPr>
        <p:spPr>
          <a:xfrm>
            <a:off x="7710488" y="6994525"/>
            <a:ext cx="2347912" cy="431800"/>
          </a:xfrm>
        </p:spPr>
        <p:txBody>
          <a:bodyPr/>
          <a:lstStyle/>
          <a:p>
            <a:pPr>
              <a:defRPr/>
            </a:pPr>
            <a:fld id="{F711BA12-A275-D948-A7EA-9DB923F4788D}" type="slidenum">
              <a:rPr lang="en-US" smtClean="0"/>
              <a:pPr>
                <a:defRPr/>
              </a:pPr>
              <a:t>2</a:t>
            </a:fld>
            <a:endParaRPr lang="en-US" dirty="0"/>
          </a:p>
        </p:txBody>
      </p:sp>
      <p:pic>
        <p:nvPicPr>
          <p:cNvPr id="6" name="Picture 5"/>
          <p:cNvPicPr>
            <a:picLocks noChangeAspect="1"/>
          </p:cNvPicPr>
          <p:nvPr/>
        </p:nvPicPr>
        <p:blipFill>
          <a:blip r:embed="rId2"/>
          <a:stretch>
            <a:fillRect/>
          </a:stretch>
        </p:blipFill>
        <p:spPr>
          <a:xfrm>
            <a:off x="5486400" y="2514600"/>
            <a:ext cx="3655801" cy="2413000"/>
          </a:xfrm>
          <a:prstGeom prst="rect">
            <a:avLst/>
          </a:prstGeom>
        </p:spPr>
      </p:pic>
    </p:spTree>
    <p:extLst>
      <p:ext uri="{BB962C8B-B14F-4D97-AF65-F5344CB8AC3E}">
        <p14:creationId xmlns:p14="http://schemas.microsoft.com/office/powerpoint/2010/main" val="1998305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7"/>
            <a:ext cx="9052560" cy="679343"/>
          </a:xfrm>
        </p:spPr>
        <p:txBody>
          <a:bodyPr>
            <a:noAutofit/>
          </a:bodyPr>
          <a:lstStyle/>
          <a:p>
            <a:pPr algn="l"/>
            <a:r>
              <a:rPr lang="en-US" sz="3300" b="1" dirty="0">
                <a:solidFill>
                  <a:schemeClr val="tx1"/>
                </a:solidFill>
                <a:latin typeface="Arial" panose="020B0604020202020204" pitchFamily="34" charset="0"/>
                <a:cs typeface="Arial" panose="020B0604020202020204" pitchFamily="34" charset="0"/>
              </a:rPr>
              <a:t>About Molina Healthcare</a:t>
            </a:r>
          </a:p>
        </p:txBody>
      </p:sp>
      <p:sp>
        <p:nvSpPr>
          <p:cNvPr id="5" name="Slide Number Placeholder 4"/>
          <p:cNvSpPr>
            <a:spLocks noGrp="1"/>
          </p:cNvSpPr>
          <p:nvPr>
            <p:ph type="sldNum" sz="quarter" idx="4294967295"/>
          </p:nvPr>
        </p:nvSpPr>
        <p:spPr>
          <a:xfrm>
            <a:off x="7710488" y="6994525"/>
            <a:ext cx="2347912" cy="431800"/>
          </a:xfrm>
        </p:spPr>
        <p:txBody>
          <a:bodyPr/>
          <a:lstStyle/>
          <a:p>
            <a:pPr>
              <a:defRPr/>
            </a:pPr>
            <a:fld id="{8E3DFB79-095A-C74D-B614-34DE32062E65}" type="slidenum">
              <a:rPr lang="en-US">
                <a:solidFill>
                  <a:srgbClr val="FFFFFF"/>
                </a:solidFill>
              </a:rPr>
              <a:pPr>
                <a:defRPr/>
              </a:pPr>
              <a:t>3</a:t>
            </a:fld>
            <a:endParaRPr lang="en-US" dirty="0">
              <a:solidFill>
                <a:srgbClr val="FFFFFF"/>
              </a:solidFill>
            </a:endParaRPr>
          </a:p>
        </p:txBody>
      </p:sp>
      <p:graphicFrame>
        <p:nvGraphicFramePr>
          <p:cNvPr id="7" name="Diagram 6"/>
          <p:cNvGraphicFramePr/>
          <p:nvPr>
            <p:extLst>
              <p:ext uri="{D42A27DB-BD31-4B8C-83A1-F6EECF244321}">
                <p14:modId xmlns:p14="http://schemas.microsoft.com/office/powerpoint/2010/main" val="3183214494"/>
              </p:ext>
            </p:extLst>
          </p:nvPr>
        </p:nvGraphicFramePr>
        <p:xfrm>
          <a:off x="1600200" y="1295400"/>
          <a:ext cx="70866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2127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5"/>
          <p:cNvSpPr>
            <a:spLocks noGrp="1"/>
          </p:cNvSpPr>
          <p:nvPr>
            <p:ph type="title"/>
          </p:nvPr>
        </p:nvSpPr>
        <p:spPr>
          <a:xfrm>
            <a:off x="328539" y="381000"/>
            <a:ext cx="9052560" cy="620090"/>
          </a:xfrm>
        </p:spPr>
        <p:txBody>
          <a:bodyPr>
            <a:noAutofit/>
          </a:bodyPr>
          <a:lstStyle/>
          <a:p>
            <a:r>
              <a:rPr lang="en-US" sz="3300" dirty="0"/>
              <a:t>The Molina Story</a:t>
            </a:r>
          </a:p>
        </p:txBody>
      </p:sp>
      <p:pic>
        <p:nvPicPr>
          <p:cNvPr id="8" name="Picture 2"/>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tretch>
            <a:fillRect/>
          </a:stretch>
        </p:blipFill>
        <p:spPr bwMode="auto">
          <a:xfrm>
            <a:off x="1066800" y="2743200"/>
            <a:ext cx="3383281" cy="3143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0" name="Slide Number Placeholder 9"/>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817224" indent="-314317">
              <a:defRPr>
                <a:solidFill>
                  <a:schemeClr val="tx1"/>
                </a:solidFill>
                <a:latin typeface="Calibri" charset="0"/>
                <a:ea typeface="ＭＳ Ｐゴシック" charset="0"/>
              </a:defRPr>
            </a:lvl2pPr>
            <a:lvl3pPr marL="1257269" indent="-251453">
              <a:defRPr>
                <a:solidFill>
                  <a:schemeClr val="tx1"/>
                </a:solidFill>
                <a:latin typeface="Calibri" charset="0"/>
                <a:ea typeface="ＭＳ Ｐゴシック" charset="0"/>
              </a:defRPr>
            </a:lvl3pPr>
            <a:lvl4pPr marL="1760176" indent="-251453">
              <a:defRPr>
                <a:solidFill>
                  <a:schemeClr val="tx1"/>
                </a:solidFill>
                <a:latin typeface="Calibri" charset="0"/>
                <a:ea typeface="ＭＳ Ｐゴシック" charset="0"/>
              </a:defRPr>
            </a:lvl4pPr>
            <a:lvl5pPr marL="2263083" indent="-251453">
              <a:defRPr>
                <a:solidFill>
                  <a:schemeClr val="tx1"/>
                </a:solidFill>
                <a:latin typeface="Calibri" charset="0"/>
                <a:ea typeface="ＭＳ Ｐゴシック" charset="0"/>
              </a:defRPr>
            </a:lvl5pPr>
            <a:lvl6pPr marL="2765991" indent="-251453" fontAlgn="base">
              <a:spcBef>
                <a:spcPct val="0"/>
              </a:spcBef>
              <a:spcAft>
                <a:spcPct val="0"/>
              </a:spcAft>
              <a:defRPr>
                <a:solidFill>
                  <a:schemeClr val="tx1"/>
                </a:solidFill>
                <a:latin typeface="Calibri" charset="0"/>
                <a:ea typeface="ＭＳ Ｐゴシック" charset="0"/>
              </a:defRPr>
            </a:lvl6pPr>
            <a:lvl7pPr marL="3268898" indent="-251453" fontAlgn="base">
              <a:spcBef>
                <a:spcPct val="0"/>
              </a:spcBef>
              <a:spcAft>
                <a:spcPct val="0"/>
              </a:spcAft>
              <a:defRPr>
                <a:solidFill>
                  <a:schemeClr val="tx1"/>
                </a:solidFill>
                <a:latin typeface="Calibri" charset="0"/>
                <a:ea typeface="ＭＳ Ｐゴシック" charset="0"/>
              </a:defRPr>
            </a:lvl7pPr>
            <a:lvl8pPr marL="3771806" indent="-251453" fontAlgn="base">
              <a:spcBef>
                <a:spcPct val="0"/>
              </a:spcBef>
              <a:spcAft>
                <a:spcPct val="0"/>
              </a:spcAft>
              <a:defRPr>
                <a:solidFill>
                  <a:schemeClr val="tx1"/>
                </a:solidFill>
                <a:latin typeface="Calibri" charset="0"/>
                <a:ea typeface="ＭＳ Ｐゴシック" charset="0"/>
              </a:defRPr>
            </a:lvl8pPr>
            <a:lvl9pPr marL="4274713" indent="-251453"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DE5200BF-87D5-3D47-BA1C-A085C0782C77}" type="slidenum">
              <a:rPr lang="en-US">
                <a:solidFill>
                  <a:srgbClr val="FFFFFF"/>
                </a:solidFill>
                <a:latin typeface="Times New Roman" charset="0"/>
                <a:cs typeface="Times New Roman" charset="0"/>
              </a:rPr>
              <a:pPr fontAlgn="base">
                <a:spcBef>
                  <a:spcPct val="0"/>
                </a:spcBef>
                <a:spcAft>
                  <a:spcPct val="0"/>
                </a:spcAft>
              </a:pPr>
              <a:t>4</a:t>
            </a:fld>
            <a:endParaRPr lang="en-US" dirty="0">
              <a:solidFill>
                <a:srgbClr val="FFFFFF"/>
              </a:solidFill>
              <a:latin typeface="Times New Roman" charset="0"/>
              <a:cs typeface="Times New Roman" charset="0"/>
            </a:endParaRPr>
          </a:p>
        </p:txBody>
      </p:sp>
      <p:sp>
        <p:nvSpPr>
          <p:cNvPr id="3" name="Rectangle 2"/>
          <p:cNvSpPr/>
          <p:nvPr/>
        </p:nvSpPr>
        <p:spPr>
          <a:xfrm>
            <a:off x="412359" y="1098056"/>
            <a:ext cx="8968740" cy="1200329"/>
          </a:xfrm>
          <a:prstGeom prst="rect">
            <a:avLst/>
          </a:prstGeom>
        </p:spPr>
        <p:txBody>
          <a:bodyPr wrap="square">
            <a:spAutoFit/>
          </a:bodyPr>
          <a:lstStyle/>
          <a:p>
            <a:pPr fontAlgn="base">
              <a:spcBef>
                <a:spcPct val="0"/>
              </a:spcBef>
              <a:spcAft>
                <a:spcPct val="0"/>
              </a:spcAft>
            </a:pPr>
            <a:r>
              <a:rPr lang="en-US" altLang="en-US" dirty="0">
                <a:solidFill>
                  <a:schemeClr val="accent4">
                    <a:lumMod val="50000"/>
                  </a:schemeClr>
                </a:solidFill>
                <a:latin typeface="Arial" panose="020B0604020202020204" pitchFamily="34" charset="0"/>
                <a:cs typeface="Arial" panose="020B0604020202020204" pitchFamily="34" charset="0"/>
              </a:rPr>
              <a:t>In 1980, the late Dr. C. David Molina, founded Molina Healthcare with a single clinic and a commitment to provide quality healthcare to those most in need and least able to afford it. This commitment to providing access to quality care continues to be our mission today, just as it has been for the last 35 years. </a:t>
            </a:r>
            <a:endParaRPr lang="en-US" dirty="0">
              <a:solidFill>
                <a:schemeClr val="accent4">
                  <a:lumMod val="50000"/>
                </a:schemeClr>
              </a:solidFill>
              <a:latin typeface="Arial" panose="020B0604020202020204" pitchFamily="34" charset="0"/>
              <a:cs typeface="Arial" panose="020B0604020202020204" pitchFamily="34" charset="0"/>
            </a:endParaRPr>
          </a:p>
        </p:txBody>
      </p:sp>
      <p:graphicFrame>
        <p:nvGraphicFramePr>
          <p:cNvPr id="2" name="Diagram 1"/>
          <p:cNvGraphicFramePr/>
          <p:nvPr>
            <p:extLst>
              <p:ext uri="{D42A27DB-BD31-4B8C-83A1-F6EECF244321}">
                <p14:modId xmlns:p14="http://schemas.microsoft.com/office/powerpoint/2010/main" val="500353258"/>
              </p:ext>
            </p:extLst>
          </p:nvPr>
        </p:nvGraphicFramePr>
        <p:xfrm>
          <a:off x="4572000" y="2399194"/>
          <a:ext cx="4602480" cy="4157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8221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943" y="372981"/>
            <a:ext cx="9462057" cy="617976"/>
          </a:xfrm>
        </p:spPr>
        <p:txBody>
          <a:bodyPr/>
          <a:lstStyle/>
          <a:p>
            <a:r>
              <a:rPr lang="en-US" b="1" dirty="0" smtClean="0">
                <a:solidFill>
                  <a:schemeClr val="tx1"/>
                </a:solidFill>
                <a:latin typeface="Arial" panose="020B0604020202020204" pitchFamily="34" charset="0"/>
                <a:cs typeface="Arial" panose="020B0604020202020204" pitchFamily="34" charset="0"/>
              </a:rPr>
              <a:t>Molina Healthcare’s Engagement Process</a:t>
            </a:r>
            <a:endParaRPr lang="en-US" b="1" dirty="0">
              <a:solidFill>
                <a:schemeClr val="tx1"/>
              </a:solidFill>
              <a:latin typeface="Arial" panose="020B0604020202020204" pitchFamily="34" charset="0"/>
              <a:cs typeface="Arial" panose="020B0604020202020204" pitchFamily="34" charset="0"/>
            </a:endParaRPr>
          </a:p>
        </p:txBody>
      </p:sp>
      <p:sp>
        <p:nvSpPr>
          <p:cNvPr id="7" name="Rectangle 6"/>
          <p:cNvSpPr/>
          <p:nvPr/>
        </p:nvSpPr>
        <p:spPr>
          <a:xfrm>
            <a:off x="473251" y="1219200"/>
            <a:ext cx="8686800" cy="5509200"/>
          </a:xfrm>
          <a:prstGeom prst="rect">
            <a:avLst/>
          </a:prstGeom>
        </p:spPr>
        <p:txBody>
          <a:bodyPr wrap="square">
            <a:spAutoFit/>
          </a:bodyPr>
          <a:lstStyle/>
          <a:p>
            <a:r>
              <a:rPr lang="en-US" sz="2000" b="1" dirty="0" smtClean="0">
                <a:solidFill>
                  <a:schemeClr val="tx2"/>
                </a:solidFill>
                <a:latin typeface="Arial" panose="020B0604020202020204" pitchFamily="34" charset="0"/>
                <a:cs typeface="Arial" panose="020B0604020202020204" pitchFamily="34" charset="0"/>
              </a:rPr>
              <a:t>It is our goal to work with our provider community by offering partnerships to improve health care in Mississippi. To properly do this, our Provider Engagement Manager will review weekly reports to identify areas of opportunity to assist and engage with providers performing EPSDT services.  </a:t>
            </a:r>
          </a:p>
          <a:p>
            <a:endParaRPr lang="en-US" dirty="0">
              <a:solidFill>
                <a:schemeClr val="tx2"/>
              </a:solidFill>
              <a:latin typeface="Arial" panose="020B0604020202020204" pitchFamily="34" charset="0"/>
              <a:cs typeface="Arial" panose="020B0604020202020204" pitchFamily="34" charset="0"/>
            </a:endParaRPr>
          </a:p>
          <a:p>
            <a:r>
              <a:rPr lang="en-US" dirty="0" smtClean="0">
                <a:solidFill>
                  <a:schemeClr val="tx2"/>
                </a:solidFill>
                <a:latin typeface="Arial" panose="020B0604020202020204" pitchFamily="34" charset="0"/>
                <a:cs typeface="Arial" panose="020B0604020202020204" pitchFamily="34" charset="0"/>
              </a:rPr>
              <a:t>Our engagement process will include, but is not limited to, the following outreach attempts:</a:t>
            </a:r>
          </a:p>
          <a:p>
            <a:endParaRPr lang="en-US" dirty="0">
              <a:solidFill>
                <a:schemeClr val="tx2"/>
              </a:solidFill>
              <a:latin typeface="Arial" panose="020B0604020202020204" pitchFamily="34" charset="0"/>
              <a:cs typeface="Arial" panose="020B0604020202020204" pitchFamily="34" charset="0"/>
            </a:endParaRPr>
          </a:p>
          <a:p>
            <a:pPr marL="913486" lvl="1" indent="-342900">
              <a:buAutoNum type="arabicParenR"/>
            </a:pPr>
            <a:r>
              <a:rPr lang="en-US" dirty="0" smtClean="0">
                <a:solidFill>
                  <a:schemeClr val="tx2"/>
                </a:solidFill>
                <a:latin typeface="Arial" panose="020B0604020202020204" pitchFamily="34" charset="0"/>
                <a:cs typeface="Arial" panose="020B0604020202020204" pitchFamily="34" charset="0"/>
              </a:rPr>
              <a:t>Phone call or email with supporting documentation outlining member missed services.</a:t>
            </a:r>
          </a:p>
          <a:p>
            <a:pPr marL="913486" lvl="1" indent="-342900">
              <a:buAutoNum type="arabicParenR"/>
            </a:pPr>
            <a:endParaRPr lang="en-US" dirty="0" smtClean="0">
              <a:solidFill>
                <a:schemeClr val="tx2"/>
              </a:solidFill>
              <a:latin typeface="Arial" panose="020B0604020202020204" pitchFamily="34" charset="0"/>
              <a:cs typeface="Arial" panose="020B0604020202020204" pitchFamily="34" charset="0"/>
            </a:endParaRPr>
          </a:p>
          <a:p>
            <a:pPr marL="913486" lvl="1" indent="-342900">
              <a:buAutoNum type="arabicParenR"/>
            </a:pPr>
            <a:r>
              <a:rPr lang="en-US" dirty="0" smtClean="0">
                <a:solidFill>
                  <a:schemeClr val="tx2"/>
                </a:solidFill>
                <a:latin typeface="Arial" panose="020B0604020202020204" pitchFamily="34" charset="0"/>
                <a:cs typeface="Arial" panose="020B0604020202020204" pitchFamily="34" charset="0"/>
              </a:rPr>
              <a:t>If the first attempt is unsuccessful, an engagement visit will be scheduled with the provider’s office by Provider Engagement, Provider Services and/or Quality.</a:t>
            </a:r>
          </a:p>
          <a:p>
            <a:pPr marL="913486" lvl="1" indent="-342900">
              <a:buAutoNum type="arabicParenR"/>
            </a:pPr>
            <a:endParaRPr lang="en-US" dirty="0" smtClean="0">
              <a:solidFill>
                <a:schemeClr val="tx2"/>
              </a:solidFill>
              <a:latin typeface="Arial" panose="020B0604020202020204" pitchFamily="34" charset="0"/>
              <a:cs typeface="Arial" panose="020B0604020202020204" pitchFamily="34" charset="0"/>
            </a:endParaRPr>
          </a:p>
          <a:p>
            <a:pPr marL="913486" lvl="1" indent="-342900">
              <a:buAutoNum type="arabicParenR"/>
            </a:pPr>
            <a:r>
              <a:rPr lang="en-US" dirty="0" smtClean="0">
                <a:solidFill>
                  <a:schemeClr val="tx2"/>
                </a:solidFill>
                <a:latin typeface="Arial" panose="020B0604020202020204" pitchFamily="34" charset="0"/>
                <a:cs typeface="Arial" panose="020B0604020202020204" pitchFamily="34" charset="0"/>
              </a:rPr>
              <a:t>Follow-up opportunities to review and discuss outcomes.</a:t>
            </a:r>
          </a:p>
          <a:p>
            <a:endParaRPr lang="en-US" dirty="0" smtClean="0">
              <a:solidFill>
                <a:srgbClr val="008790"/>
              </a:solidFill>
              <a:latin typeface="Arial" panose="020B0604020202020204" pitchFamily="34" charset="0"/>
              <a:cs typeface="Arial" panose="020B0604020202020204" pitchFamily="34" charset="0"/>
            </a:endParaRPr>
          </a:p>
          <a:p>
            <a:endParaRPr lang="en-US" dirty="0">
              <a:solidFill>
                <a:srgbClr val="008790"/>
              </a:solidFill>
              <a:latin typeface="Arial" panose="020B0604020202020204" pitchFamily="34" charset="0"/>
              <a:cs typeface="Arial" panose="020B0604020202020204" pitchFamily="34" charset="0"/>
            </a:endParaRPr>
          </a:p>
        </p:txBody>
      </p:sp>
      <p:sp>
        <p:nvSpPr>
          <p:cNvPr id="6" name="Rectangle 4"/>
          <p:cNvSpPr>
            <a:spLocks noChangeArrowheads="1"/>
          </p:cNvSpPr>
          <p:nvPr/>
        </p:nvSpPr>
        <p:spPr bwMode="auto">
          <a:xfrm>
            <a:off x="-152400" y="3382322"/>
            <a:ext cx="10058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10"/>
          <p:cNvSpPr>
            <a:spLocks noChangeArrowheads="1"/>
          </p:cNvSpPr>
          <p:nvPr/>
        </p:nvSpPr>
        <p:spPr bwMode="auto">
          <a:xfrm>
            <a:off x="-957064" y="4419600"/>
            <a:ext cx="10058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7" name="Rectangle 19"/>
          <p:cNvSpPr>
            <a:spLocks noChangeArrowheads="1"/>
          </p:cNvSpPr>
          <p:nvPr/>
        </p:nvSpPr>
        <p:spPr bwMode="auto">
          <a:xfrm>
            <a:off x="-954907" y="5534330"/>
            <a:ext cx="10058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Oval 7"/>
          <p:cNvSpPr/>
          <p:nvPr/>
        </p:nvSpPr>
        <p:spPr>
          <a:xfrm>
            <a:off x="838200" y="3848711"/>
            <a:ext cx="533399" cy="571500"/>
          </a:xfrm>
          <a:prstGeom prst="ellipse">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accent1"/>
                </a:solidFill>
                <a:latin typeface="Arial" panose="020B0604020202020204" pitchFamily="34" charset="0"/>
                <a:cs typeface="Arial" panose="020B0604020202020204" pitchFamily="34" charset="0"/>
              </a:rPr>
              <a:t>1</a:t>
            </a:r>
            <a:endParaRPr lang="en-US" sz="4400" b="1" dirty="0">
              <a:solidFill>
                <a:schemeClr val="accent1"/>
              </a:solidFill>
              <a:latin typeface="Arial" panose="020B0604020202020204" pitchFamily="34" charset="0"/>
              <a:cs typeface="Arial" panose="020B0604020202020204" pitchFamily="34" charset="0"/>
            </a:endParaRPr>
          </a:p>
        </p:txBody>
      </p:sp>
      <p:sp>
        <p:nvSpPr>
          <p:cNvPr id="9" name="Oval 8"/>
          <p:cNvSpPr/>
          <p:nvPr/>
        </p:nvSpPr>
        <p:spPr>
          <a:xfrm>
            <a:off x="838197" y="4725208"/>
            <a:ext cx="533399" cy="571500"/>
          </a:xfrm>
          <a:prstGeom prst="ellipse">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1"/>
                </a:solidFill>
                <a:latin typeface="Arial" panose="020B0604020202020204" pitchFamily="34" charset="0"/>
                <a:cs typeface="Arial" panose="020B0604020202020204" pitchFamily="34" charset="0"/>
              </a:rPr>
              <a:t>2</a:t>
            </a:r>
          </a:p>
        </p:txBody>
      </p:sp>
      <p:sp>
        <p:nvSpPr>
          <p:cNvPr id="10" name="Oval 9"/>
          <p:cNvSpPr/>
          <p:nvPr/>
        </p:nvSpPr>
        <p:spPr>
          <a:xfrm>
            <a:off x="838198" y="5633528"/>
            <a:ext cx="533399" cy="571500"/>
          </a:xfrm>
          <a:prstGeom prst="ellipse">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1"/>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4128343394"/>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10256587" cy="617976"/>
          </a:xfrm>
        </p:spPr>
        <p:txBody>
          <a:bodyPr/>
          <a:lstStyle/>
          <a:p>
            <a:r>
              <a:rPr lang="en-US" b="1" dirty="0" smtClean="0">
                <a:solidFill>
                  <a:schemeClr val="tx1"/>
                </a:solidFill>
                <a:latin typeface="Arial" panose="020B0604020202020204" pitchFamily="34" charset="0"/>
                <a:cs typeface="Arial" panose="020B0604020202020204" pitchFamily="34" charset="0"/>
              </a:rPr>
              <a:t>How to become an EPSDT Provider</a:t>
            </a:r>
            <a:endParaRPr lang="en-US" b="1" dirty="0">
              <a:solidFill>
                <a:schemeClr val="tx1"/>
              </a:solidFill>
              <a:latin typeface="Arial" panose="020B0604020202020204" pitchFamily="34" charset="0"/>
              <a:cs typeface="Arial" panose="020B0604020202020204" pitchFamily="34" charset="0"/>
            </a:endParaRPr>
          </a:p>
        </p:txBody>
      </p:sp>
      <p:sp>
        <p:nvSpPr>
          <p:cNvPr id="5" name="Rectangle 4"/>
          <p:cNvSpPr/>
          <p:nvPr/>
        </p:nvSpPr>
        <p:spPr>
          <a:xfrm>
            <a:off x="533400" y="1295400"/>
            <a:ext cx="5867400" cy="5816977"/>
          </a:xfrm>
          <a:prstGeom prst="rect">
            <a:avLst/>
          </a:prstGeom>
        </p:spPr>
        <p:txBody>
          <a:bodyPr wrap="square">
            <a:spAutoFit/>
          </a:bodyPr>
          <a:lstStyle/>
          <a:p>
            <a:r>
              <a:rPr lang="en-US" dirty="0" smtClean="0">
                <a:solidFill>
                  <a:schemeClr val="tx2"/>
                </a:solidFill>
                <a:latin typeface="Arial" panose="020B0604020202020204" pitchFamily="34" charset="0"/>
                <a:cs typeface="Arial" panose="020B0604020202020204" pitchFamily="34" charset="0"/>
              </a:rPr>
              <a:t>The </a:t>
            </a:r>
            <a:r>
              <a:rPr lang="en-US" dirty="0">
                <a:solidFill>
                  <a:schemeClr val="tx2"/>
                </a:solidFill>
                <a:latin typeface="Arial" panose="020B0604020202020204" pitchFamily="34" charset="0"/>
                <a:cs typeface="Arial" panose="020B0604020202020204" pitchFamily="34" charset="0"/>
              </a:rPr>
              <a:t>Division of Medicaid enters into an EPSDT provider agreement with Medicaid providers who wish to participate in the EPSDT program. Participation as an EPSDT screening provider is </a:t>
            </a:r>
            <a:r>
              <a:rPr lang="en-US" dirty="0" smtClean="0">
                <a:solidFill>
                  <a:schemeClr val="tx2"/>
                </a:solidFill>
                <a:latin typeface="Arial" panose="020B0604020202020204" pitchFamily="34" charset="0"/>
                <a:cs typeface="Arial" panose="020B0604020202020204" pitchFamily="34" charset="0"/>
              </a:rPr>
              <a:t>entirely voluntary.  </a:t>
            </a:r>
          </a:p>
          <a:p>
            <a:endParaRPr lang="en-US" b="1" u="sng" dirty="0" smtClean="0">
              <a:solidFill>
                <a:schemeClr val="tx2"/>
              </a:solidFill>
              <a:latin typeface="Arial" panose="020B0604020202020204" pitchFamily="34" charset="0"/>
              <a:cs typeface="Arial" panose="020B0604020202020204" pitchFamily="34" charset="0"/>
            </a:endParaRPr>
          </a:p>
          <a:p>
            <a:r>
              <a:rPr lang="en-US" b="1" u="sng" dirty="0" smtClean="0">
                <a:solidFill>
                  <a:schemeClr val="tx2"/>
                </a:solidFill>
                <a:latin typeface="Arial" panose="020B0604020202020204" pitchFamily="34" charset="0"/>
                <a:cs typeface="Arial" panose="020B0604020202020204" pitchFamily="34" charset="0"/>
              </a:rPr>
              <a:t>A </a:t>
            </a:r>
            <a:r>
              <a:rPr lang="en-US" b="1" u="sng" dirty="0">
                <a:solidFill>
                  <a:schemeClr val="tx2"/>
                </a:solidFill>
                <a:latin typeface="Arial" panose="020B0604020202020204" pitchFamily="34" charset="0"/>
                <a:cs typeface="Arial" panose="020B0604020202020204" pitchFamily="34" charset="0"/>
              </a:rPr>
              <a:t>physician, physician assistant or nurse practitioner</a:t>
            </a:r>
            <a:r>
              <a:rPr lang="en-US" dirty="0">
                <a:solidFill>
                  <a:schemeClr val="tx2"/>
                </a:solidFill>
                <a:latin typeface="Arial" panose="020B0604020202020204" pitchFamily="34" charset="0"/>
                <a:cs typeface="Arial" panose="020B0604020202020204" pitchFamily="34" charset="0"/>
              </a:rPr>
              <a:t> who wishes to become an EPSDT screener must complete all enrollment requirements and sign an EPSDT specific provider agreement </a:t>
            </a:r>
            <a:r>
              <a:rPr lang="en-US" dirty="0" smtClean="0">
                <a:solidFill>
                  <a:schemeClr val="tx2"/>
                </a:solidFill>
                <a:latin typeface="Arial" panose="020B0604020202020204" pitchFamily="34" charset="0"/>
                <a:cs typeface="Arial" panose="020B0604020202020204" pitchFamily="34" charset="0"/>
              </a:rPr>
              <a:t>with the Division of Medicaid. </a:t>
            </a:r>
          </a:p>
          <a:p>
            <a:endParaRPr lang="en-US" dirty="0">
              <a:solidFill>
                <a:schemeClr val="tx2"/>
              </a:solidFill>
              <a:latin typeface="Arial" panose="020B0604020202020204" pitchFamily="34" charset="0"/>
              <a:cs typeface="Arial" panose="020B0604020202020204" pitchFamily="34" charset="0"/>
            </a:endParaRPr>
          </a:p>
          <a:p>
            <a:r>
              <a:rPr lang="en-US" dirty="0" smtClean="0">
                <a:solidFill>
                  <a:schemeClr val="tx2"/>
                </a:solidFill>
                <a:latin typeface="Arial" panose="020B0604020202020204" pitchFamily="34" charset="0"/>
                <a:cs typeface="Arial" panose="020B0604020202020204" pitchFamily="34" charset="0"/>
              </a:rPr>
              <a:t>An </a:t>
            </a:r>
            <a:r>
              <a:rPr lang="en-US" dirty="0">
                <a:solidFill>
                  <a:schemeClr val="tx2"/>
                </a:solidFill>
                <a:latin typeface="Arial" panose="020B0604020202020204" pitchFamily="34" charset="0"/>
                <a:cs typeface="Arial" panose="020B0604020202020204" pitchFamily="34" charset="0"/>
              </a:rPr>
              <a:t>EPSDT provider agreement must be on file prior to providing EPSDT services, billing, and being reimbursed by the Division of Medicaid for services </a:t>
            </a:r>
            <a:r>
              <a:rPr lang="en-US" dirty="0" smtClean="0">
                <a:solidFill>
                  <a:schemeClr val="tx2"/>
                </a:solidFill>
                <a:latin typeface="Arial" panose="020B0604020202020204" pitchFamily="34" charset="0"/>
                <a:cs typeface="Arial" panose="020B0604020202020204" pitchFamily="34" charset="0"/>
              </a:rPr>
              <a:t>rendered. </a:t>
            </a:r>
          </a:p>
          <a:p>
            <a:endParaRPr lang="en-US" dirty="0">
              <a:solidFill>
                <a:schemeClr val="tx2"/>
              </a:solidFill>
              <a:latin typeface="Arial" panose="020B0604020202020204" pitchFamily="34" charset="0"/>
              <a:cs typeface="Arial" panose="020B0604020202020204" pitchFamily="34" charset="0"/>
            </a:endParaRPr>
          </a:p>
          <a:p>
            <a:r>
              <a:rPr lang="en-US" dirty="0" smtClean="0">
                <a:solidFill>
                  <a:schemeClr val="tx2"/>
                </a:solidFill>
                <a:latin typeface="Arial" panose="020B0604020202020204" pitchFamily="34" charset="0"/>
                <a:cs typeface="Arial" panose="020B0604020202020204" pitchFamily="34" charset="0"/>
              </a:rPr>
              <a:t>For more information, please contact Division of Medicaid by calling</a:t>
            </a:r>
            <a:r>
              <a:rPr lang="en-US" b="1" dirty="0" smtClean="0">
                <a:solidFill>
                  <a:schemeClr val="tx2"/>
                </a:solidFill>
                <a:latin typeface="Arial" panose="020B0604020202020204" pitchFamily="34" charset="0"/>
                <a:cs typeface="Arial" panose="020B0604020202020204" pitchFamily="34" charset="0"/>
              </a:rPr>
              <a:t> (800) 421-2408</a:t>
            </a:r>
            <a:r>
              <a:rPr lang="en-US" dirty="0" smtClean="0">
                <a:solidFill>
                  <a:schemeClr val="tx2"/>
                </a:solidFill>
                <a:latin typeface="Arial" panose="020B0604020202020204" pitchFamily="34" charset="0"/>
                <a:cs typeface="Arial" panose="020B0604020202020204" pitchFamily="34" charset="0"/>
              </a:rPr>
              <a:t>.  </a:t>
            </a:r>
          </a:p>
          <a:p>
            <a:endParaRPr lang="en-US" sz="2400" b="0" i="0" dirty="0">
              <a:solidFill>
                <a:srgbClr val="008790"/>
              </a:solidFill>
              <a:effectLst/>
              <a:latin typeface="Arial" panose="020B0604020202020204" pitchFamily="34" charset="0"/>
              <a:cs typeface="Arial" panose="020B0604020202020204" pitchFamily="34" charset="0"/>
            </a:endParaRPr>
          </a:p>
          <a:p>
            <a:endParaRPr lang="en-US" sz="2400" b="0" i="0" dirty="0">
              <a:solidFill>
                <a:srgbClr val="00879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1652073"/>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9462057" cy="617976"/>
          </a:xfrm>
        </p:spPr>
        <p:txBody>
          <a:bodyPr/>
          <a:lstStyle/>
          <a:p>
            <a:r>
              <a:rPr lang="en-US" b="1" dirty="0" smtClean="0">
                <a:solidFill>
                  <a:schemeClr val="tx1"/>
                </a:solidFill>
                <a:latin typeface="Arial" panose="020B0604020202020204" pitchFamily="34" charset="0"/>
                <a:cs typeface="Arial" panose="020B0604020202020204" pitchFamily="34" charset="0"/>
              </a:rPr>
              <a:t>Vaccines for Children</a:t>
            </a:r>
            <a:endParaRPr lang="en-US" b="1" dirty="0">
              <a:solidFill>
                <a:schemeClr val="tx1"/>
              </a:solidFill>
              <a:latin typeface="Arial" panose="020B0604020202020204" pitchFamily="34" charset="0"/>
              <a:cs typeface="Arial" panose="020B0604020202020204" pitchFamily="34" charset="0"/>
            </a:endParaRPr>
          </a:p>
        </p:txBody>
      </p:sp>
      <p:sp>
        <p:nvSpPr>
          <p:cNvPr id="7" name="Rectangle 6"/>
          <p:cNvSpPr/>
          <p:nvPr/>
        </p:nvSpPr>
        <p:spPr>
          <a:xfrm>
            <a:off x="609600" y="1295400"/>
            <a:ext cx="8686800" cy="5016758"/>
          </a:xfrm>
          <a:prstGeom prst="rect">
            <a:avLst/>
          </a:prstGeom>
        </p:spPr>
        <p:txBody>
          <a:bodyPr wrap="square">
            <a:spAutoFit/>
          </a:bodyPr>
          <a:lstStyle/>
          <a:p>
            <a:r>
              <a:rPr lang="en-US" sz="1600" dirty="0">
                <a:solidFill>
                  <a:schemeClr val="tx2"/>
                </a:solidFill>
                <a:latin typeface="Arial" panose="020B0604020202020204" pitchFamily="34" charset="0"/>
                <a:cs typeface="Arial" panose="020B0604020202020204" pitchFamily="34" charset="0"/>
              </a:rPr>
              <a:t>VFC is a nationally sponsored program that provides vaccines at no cost to participating health care providers, thus allowing for eligible children aged eighteen (18) and under to receive free vaccines. Eligible children include children who are enrolled in Medicaid, children without health insurance, and Native American and Alaskan Native children. </a:t>
            </a:r>
            <a:endParaRPr lang="en-US" sz="1600" dirty="0" smtClean="0">
              <a:solidFill>
                <a:schemeClr val="tx2"/>
              </a:solidFill>
              <a:latin typeface="Arial" panose="020B0604020202020204" pitchFamily="34" charset="0"/>
              <a:cs typeface="Arial" panose="020B0604020202020204" pitchFamily="34" charset="0"/>
            </a:endParaRPr>
          </a:p>
          <a:p>
            <a:endParaRPr lang="en-US" sz="1600" dirty="0">
              <a:solidFill>
                <a:schemeClr val="tx2"/>
              </a:solidFill>
              <a:latin typeface="Arial" panose="020B0604020202020204" pitchFamily="34" charset="0"/>
              <a:cs typeface="Arial" panose="020B0604020202020204" pitchFamily="34" charset="0"/>
            </a:endParaRPr>
          </a:p>
          <a:p>
            <a:r>
              <a:rPr lang="en-US" sz="1600" dirty="0" smtClean="0">
                <a:solidFill>
                  <a:schemeClr val="tx2"/>
                </a:solidFill>
                <a:latin typeface="Arial" panose="020B0604020202020204" pitchFamily="34" charset="0"/>
                <a:cs typeface="Arial" panose="020B0604020202020204" pitchFamily="34" charset="0"/>
              </a:rPr>
              <a:t>Children </a:t>
            </a:r>
            <a:r>
              <a:rPr lang="en-US" sz="1600" dirty="0">
                <a:solidFill>
                  <a:schemeClr val="tx2"/>
                </a:solidFill>
                <a:latin typeface="Arial" panose="020B0604020202020204" pitchFamily="34" charset="0"/>
                <a:cs typeface="Arial" panose="020B0604020202020204" pitchFamily="34" charset="0"/>
              </a:rPr>
              <a:t>who have health insurance that does not cover immunizations (underinsured) are also eligible, if they obtain the vaccines from a Federally Qualified Health Center (FQHC) or Rural Health Center (RHC). </a:t>
            </a:r>
            <a:endParaRPr lang="en-US" sz="1600" dirty="0" smtClean="0">
              <a:solidFill>
                <a:schemeClr val="tx2"/>
              </a:solidFill>
              <a:latin typeface="Arial" panose="020B0604020202020204" pitchFamily="34" charset="0"/>
              <a:cs typeface="Arial" panose="020B0604020202020204" pitchFamily="34" charset="0"/>
            </a:endParaRPr>
          </a:p>
          <a:p>
            <a:endParaRPr lang="en-US" sz="1600" dirty="0">
              <a:solidFill>
                <a:schemeClr val="tx2"/>
              </a:solidFill>
              <a:latin typeface="Arial" panose="020B0604020202020204" pitchFamily="34" charset="0"/>
              <a:cs typeface="Arial" panose="020B0604020202020204" pitchFamily="34" charset="0"/>
            </a:endParaRPr>
          </a:p>
          <a:p>
            <a:r>
              <a:rPr lang="en-US" sz="1600" dirty="0" smtClean="0">
                <a:solidFill>
                  <a:schemeClr val="tx2"/>
                </a:solidFill>
                <a:latin typeface="Arial" panose="020B0604020202020204" pitchFamily="34" charset="0"/>
                <a:cs typeface="Arial" panose="020B0604020202020204" pitchFamily="34" charset="0"/>
              </a:rPr>
              <a:t>Providers </a:t>
            </a:r>
            <a:r>
              <a:rPr lang="en-US" sz="1600" dirty="0">
                <a:solidFill>
                  <a:schemeClr val="tx2"/>
                </a:solidFill>
                <a:latin typeface="Arial" panose="020B0604020202020204" pitchFamily="34" charset="0"/>
                <a:cs typeface="Arial" panose="020B0604020202020204" pitchFamily="34" charset="0"/>
              </a:rPr>
              <a:t>may receive VFC vaccine and administer this vaccine at no charge if they are enrolled in the program and agree to follow the most current recommended childhood immunization </a:t>
            </a:r>
            <a:r>
              <a:rPr lang="en-US" sz="1600" dirty="0" smtClean="0">
                <a:solidFill>
                  <a:schemeClr val="tx2"/>
                </a:solidFill>
                <a:latin typeface="Arial" panose="020B0604020202020204" pitchFamily="34" charset="0"/>
                <a:cs typeface="Arial" panose="020B0604020202020204" pitchFamily="34" charset="0"/>
              </a:rPr>
              <a:t>schedule. </a:t>
            </a:r>
          </a:p>
          <a:p>
            <a:endParaRPr lang="en-US" sz="1600" dirty="0">
              <a:solidFill>
                <a:schemeClr val="tx2"/>
              </a:solidFill>
              <a:latin typeface="Arial" panose="020B0604020202020204" pitchFamily="34" charset="0"/>
              <a:cs typeface="Arial" panose="020B0604020202020204" pitchFamily="34" charset="0"/>
            </a:endParaRPr>
          </a:p>
          <a:p>
            <a:r>
              <a:rPr lang="en-US" sz="1600" dirty="0" smtClean="0">
                <a:solidFill>
                  <a:schemeClr val="tx2"/>
                </a:solidFill>
                <a:latin typeface="Arial" panose="020B0604020202020204" pitchFamily="34" charset="0"/>
                <a:cs typeface="Arial" panose="020B0604020202020204" pitchFamily="34" charset="0"/>
              </a:rPr>
              <a:t>For </a:t>
            </a:r>
            <a:r>
              <a:rPr lang="en-US" sz="1600" dirty="0">
                <a:solidFill>
                  <a:schemeClr val="tx2"/>
                </a:solidFill>
                <a:latin typeface="Arial" panose="020B0604020202020204" pitchFamily="34" charset="0"/>
                <a:cs typeface="Arial" panose="020B0604020202020204" pitchFamily="34" charset="0"/>
              </a:rPr>
              <a:t>children enrolled in Medicaid, </a:t>
            </a:r>
            <a:r>
              <a:rPr lang="en-US" sz="1600" dirty="0" smtClean="0">
                <a:solidFill>
                  <a:schemeClr val="tx2"/>
                </a:solidFill>
                <a:latin typeface="Arial" panose="020B0604020202020204" pitchFamily="34" charset="0"/>
                <a:cs typeface="Arial" panose="020B0604020202020204" pitchFamily="34" charset="0"/>
              </a:rPr>
              <a:t>Molina </a:t>
            </a:r>
            <a:r>
              <a:rPr lang="en-US" sz="1600" dirty="0">
                <a:solidFill>
                  <a:schemeClr val="tx2"/>
                </a:solidFill>
                <a:latin typeface="Arial" panose="020B0604020202020204" pitchFamily="34" charset="0"/>
                <a:cs typeface="Arial" panose="020B0604020202020204" pitchFamily="34" charset="0"/>
              </a:rPr>
              <a:t>covers the administration of each vaccine dose at a reimbursement rate set by the </a:t>
            </a:r>
            <a:r>
              <a:rPr lang="en-US" sz="1600" dirty="0" smtClean="0">
                <a:solidFill>
                  <a:schemeClr val="tx2"/>
                </a:solidFill>
                <a:latin typeface="Arial" panose="020B0604020202020204" pitchFamily="34" charset="0"/>
                <a:cs typeface="Arial" panose="020B0604020202020204" pitchFamily="34" charset="0"/>
              </a:rPr>
              <a:t>Division of Medicaid. </a:t>
            </a:r>
            <a:r>
              <a:rPr lang="en-US" sz="1600" dirty="0">
                <a:solidFill>
                  <a:schemeClr val="tx2"/>
                </a:solidFill>
                <a:latin typeface="Arial" panose="020B0604020202020204" pitchFamily="34" charset="0"/>
                <a:cs typeface="Arial" panose="020B0604020202020204" pitchFamily="34" charset="0"/>
              </a:rPr>
              <a:t>When multiple vaccines are given on the same visit, </a:t>
            </a:r>
            <a:r>
              <a:rPr lang="en-US" sz="1600" dirty="0" smtClean="0">
                <a:solidFill>
                  <a:schemeClr val="tx2"/>
                </a:solidFill>
                <a:latin typeface="Arial" panose="020B0604020202020204" pitchFamily="34" charset="0"/>
                <a:cs typeface="Arial" panose="020B0604020202020204" pitchFamily="34" charset="0"/>
              </a:rPr>
              <a:t>Molina will </a:t>
            </a:r>
            <a:r>
              <a:rPr lang="en-US" sz="1600" dirty="0">
                <a:solidFill>
                  <a:schemeClr val="tx2"/>
                </a:solidFill>
                <a:latin typeface="Arial" panose="020B0604020202020204" pitchFamily="34" charset="0"/>
                <a:cs typeface="Arial" panose="020B0604020202020204" pitchFamily="34" charset="0"/>
              </a:rPr>
              <a:t>reimburse for the administration of each vaccine. </a:t>
            </a:r>
            <a:endParaRPr lang="en-US" sz="1600" dirty="0" smtClean="0">
              <a:solidFill>
                <a:schemeClr val="tx2"/>
              </a:solidFill>
              <a:latin typeface="Arial" panose="020B0604020202020204" pitchFamily="34" charset="0"/>
              <a:cs typeface="Arial" panose="020B0604020202020204" pitchFamily="34" charset="0"/>
            </a:endParaRPr>
          </a:p>
          <a:p>
            <a:endParaRPr lang="en-US" sz="1600" dirty="0">
              <a:solidFill>
                <a:schemeClr val="tx2"/>
              </a:solidFill>
              <a:latin typeface="Arial" panose="020B0604020202020204" pitchFamily="34" charset="0"/>
              <a:cs typeface="Arial" panose="020B0604020202020204" pitchFamily="34" charset="0"/>
            </a:endParaRPr>
          </a:p>
          <a:p>
            <a:r>
              <a:rPr lang="en-US" sz="1600" dirty="0" smtClean="0">
                <a:solidFill>
                  <a:schemeClr val="tx2"/>
                </a:solidFill>
                <a:latin typeface="Arial" panose="020B0604020202020204" pitchFamily="34" charset="0"/>
                <a:cs typeface="Arial" panose="020B0604020202020204" pitchFamily="34" charset="0"/>
              </a:rPr>
              <a:t>When </a:t>
            </a:r>
            <a:r>
              <a:rPr lang="en-US" sz="1600" dirty="0">
                <a:solidFill>
                  <a:schemeClr val="tx2"/>
                </a:solidFill>
                <a:latin typeface="Arial" panose="020B0604020202020204" pitchFamily="34" charset="0"/>
                <a:cs typeface="Arial" panose="020B0604020202020204" pitchFamily="34" charset="0"/>
              </a:rPr>
              <a:t>vaccines are given in conjunction with an Early and Periodic Screening, Diagnosis and Treatment (EPSDT) visit or a physician office visit, </a:t>
            </a:r>
            <a:r>
              <a:rPr lang="en-US" sz="1600" dirty="0" smtClean="0">
                <a:solidFill>
                  <a:schemeClr val="tx2"/>
                </a:solidFill>
                <a:latin typeface="Arial" panose="020B0604020202020204" pitchFamily="34" charset="0"/>
                <a:cs typeface="Arial" panose="020B0604020202020204" pitchFamily="34" charset="0"/>
              </a:rPr>
              <a:t>Molina </a:t>
            </a:r>
            <a:r>
              <a:rPr lang="en-US" sz="1600" dirty="0">
                <a:solidFill>
                  <a:schemeClr val="tx2"/>
                </a:solidFill>
                <a:latin typeface="Arial" panose="020B0604020202020204" pitchFamily="34" charset="0"/>
                <a:cs typeface="Arial" panose="020B0604020202020204" pitchFamily="34" charset="0"/>
              </a:rPr>
              <a:t>will reimburse for the administration of the vaccine in addition to the reimbursement for the visit.</a:t>
            </a:r>
            <a:endParaRPr lang="en-US" sz="1600" b="0" i="0" dirty="0">
              <a:solidFill>
                <a:schemeClr val="tx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6819095"/>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903" y="381000"/>
            <a:ext cx="9462057" cy="617976"/>
          </a:xfrm>
        </p:spPr>
        <p:txBody>
          <a:bodyPr/>
          <a:lstStyle/>
          <a:p>
            <a:r>
              <a:rPr lang="en-US" b="1" dirty="0" smtClean="0">
                <a:solidFill>
                  <a:schemeClr val="tx1"/>
                </a:solidFill>
                <a:latin typeface="Arial" panose="020B0604020202020204" pitchFamily="34" charset="0"/>
                <a:cs typeface="Arial" panose="020B0604020202020204" pitchFamily="34" charset="0"/>
              </a:rPr>
              <a:t>Bright Futures Periodicity Schedule	</a:t>
            </a:r>
            <a:endParaRPr lang="en-US" b="1" dirty="0">
              <a:solidFill>
                <a:schemeClr val="tx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2"/>
          <a:srcRect l="756" t="20134" r="23134" b="6655"/>
          <a:stretch/>
        </p:blipFill>
        <p:spPr>
          <a:xfrm>
            <a:off x="685800" y="1219200"/>
            <a:ext cx="8382000" cy="5105400"/>
          </a:xfrm>
          <a:prstGeom prst="rect">
            <a:avLst/>
          </a:prstGeom>
        </p:spPr>
      </p:pic>
    </p:spTree>
    <p:extLst>
      <p:ext uri="{BB962C8B-B14F-4D97-AF65-F5344CB8AC3E}">
        <p14:creationId xmlns:p14="http://schemas.microsoft.com/office/powerpoint/2010/main" val="3012146476"/>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9462057" cy="617976"/>
          </a:xfrm>
        </p:spPr>
        <p:txBody>
          <a:bodyPr/>
          <a:lstStyle/>
          <a:p>
            <a:r>
              <a:rPr lang="en-US" b="1" dirty="0" smtClean="0">
                <a:solidFill>
                  <a:schemeClr val="tx1"/>
                </a:solidFill>
                <a:latin typeface="Arial" panose="020B0604020202020204" pitchFamily="34" charset="0"/>
                <a:cs typeface="Arial" panose="020B0604020202020204" pitchFamily="34" charset="0"/>
              </a:rPr>
              <a:t>Appointments</a:t>
            </a:r>
            <a:r>
              <a:rPr lang="en-US" b="1" dirty="0">
                <a:solidFill>
                  <a:schemeClr val="tx1"/>
                </a:solidFill>
                <a:latin typeface="Arial" panose="020B0604020202020204" pitchFamily="34" charset="0"/>
                <a:cs typeface="Arial" panose="020B0604020202020204" pitchFamily="34" charset="0"/>
              </a:rPr>
              <a:t> </a:t>
            </a:r>
            <a:r>
              <a:rPr lang="en-US" b="1" dirty="0" smtClean="0">
                <a:solidFill>
                  <a:schemeClr val="tx1"/>
                </a:solidFill>
                <a:latin typeface="Arial" panose="020B0604020202020204" pitchFamily="34" charset="0"/>
                <a:cs typeface="Arial" panose="020B0604020202020204" pitchFamily="34" charset="0"/>
              </a:rPr>
              <a:t>for EPSDT Screenings</a:t>
            </a:r>
            <a:endParaRPr lang="en-US" b="1" dirty="0">
              <a:solidFill>
                <a:schemeClr val="tx1"/>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4"/>
          </p:nvPr>
        </p:nvSpPr>
        <p:spPr/>
        <p:txBody>
          <a:bodyPr/>
          <a:lstStyle/>
          <a:p>
            <a:endParaRPr lang="en-US"/>
          </a:p>
        </p:txBody>
      </p:sp>
      <p:sp>
        <p:nvSpPr>
          <p:cNvPr id="7" name="Rectangle 6"/>
          <p:cNvSpPr/>
          <p:nvPr/>
        </p:nvSpPr>
        <p:spPr>
          <a:xfrm>
            <a:off x="457200" y="1600200"/>
            <a:ext cx="8686800" cy="3785652"/>
          </a:xfrm>
          <a:prstGeom prst="rect">
            <a:avLst/>
          </a:prstGeom>
        </p:spPr>
        <p:txBody>
          <a:bodyPr wrap="square">
            <a:spAutoFit/>
          </a:bodyPr>
          <a:lstStyle/>
          <a:p>
            <a:r>
              <a:rPr lang="en-US" sz="2400" dirty="0" smtClean="0">
                <a:solidFill>
                  <a:schemeClr val="tx2"/>
                </a:solidFill>
                <a:latin typeface="Arial" panose="020B0604020202020204" pitchFamily="34" charset="0"/>
                <a:cs typeface="Arial" panose="020B0604020202020204" pitchFamily="34" charset="0"/>
              </a:rPr>
              <a:t>EPSDT </a:t>
            </a:r>
            <a:r>
              <a:rPr lang="en-US" sz="2400" dirty="0">
                <a:solidFill>
                  <a:schemeClr val="tx2"/>
                </a:solidFill>
                <a:latin typeface="Arial" panose="020B0604020202020204" pitchFamily="34" charset="0"/>
                <a:cs typeface="Arial" panose="020B0604020202020204" pitchFamily="34" charset="0"/>
              </a:rPr>
              <a:t>providers must maintain a screening periodicity tracking system for </a:t>
            </a:r>
            <a:r>
              <a:rPr lang="en-US" sz="2400" dirty="0" smtClean="0">
                <a:solidFill>
                  <a:schemeClr val="tx2"/>
                </a:solidFill>
                <a:latin typeface="Arial" panose="020B0604020202020204" pitchFamily="34" charset="0"/>
                <a:cs typeface="Arial" panose="020B0604020202020204" pitchFamily="34" charset="0"/>
              </a:rPr>
              <a:t>members </a:t>
            </a:r>
            <a:r>
              <a:rPr lang="en-US" sz="2400" dirty="0">
                <a:solidFill>
                  <a:schemeClr val="tx2"/>
                </a:solidFill>
                <a:latin typeface="Arial" panose="020B0604020202020204" pitchFamily="34" charset="0"/>
                <a:cs typeface="Arial" panose="020B0604020202020204" pitchFamily="34" charset="0"/>
              </a:rPr>
              <a:t>seen for initial screening and subsequent screenings to ensure screenings are performed timely and in accordance to the periodicity schedule</a:t>
            </a:r>
            <a:r>
              <a:rPr lang="en-US" sz="2400" dirty="0" smtClean="0">
                <a:solidFill>
                  <a:schemeClr val="tx2"/>
                </a:solidFill>
                <a:latin typeface="Arial" panose="020B0604020202020204" pitchFamily="34" charset="0"/>
                <a:cs typeface="Arial" panose="020B0604020202020204" pitchFamily="34" charset="0"/>
              </a:rPr>
              <a:t>. </a:t>
            </a:r>
          </a:p>
          <a:p>
            <a:endParaRPr lang="en-US" sz="2400" dirty="0">
              <a:solidFill>
                <a:schemeClr val="tx2"/>
              </a:solidFill>
              <a:latin typeface="Arial" panose="020B0604020202020204" pitchFamily="34" charset="0"/>
              <a:cs typeface="Arial" panose="020B0604020202020204" pitchFamily="34" charset="0"/>
            </a:endParaRPr>
          </a:p>
          <a:p>
            <a:r>
              <a:rPr lang="en-US" sz="2400" dirty="0" smtClean="0">
                <a:solidFill>
                  <a:schemeClr val="tx2"/>
                </a:solidFill>
                <a:latin typeface="Arial" panose="020B0604020202020204" pitchFamily="34" charset="0"/>
                <a:cs typeface="Arial" panose="020B0604020202020204" pitchFamily="34" charset="0"/>
              </a:rPr>
              <a:t>Members, </a:t>
            </a:r>
            <a:r>
              <a:rPr lang="en-US" sz="2400" dirty="0">
                <a:solidFill>
                  <a:schemeClr val="tx2"/>
                </a:solidFill>
                <a:latin typeface="Arial" panose="020B0604020202020204" pitchFamily="34" charset="0"/>
                <a:cs typeface="Arial" panose="020B0604020202020204" pitchFamily="34" charset="0"/>
              </a:rPr>
              <a:t>guardians and/or legal representatives should be informed of the periodicity schedule at each visit. Scheduling of initial and periodic screening of EPSDT eligible Medicaid </a:t>
            </a:r>
            <a:r>
              <a:rPr lang="en-US" sz="2400" dirty="0" smtClean="0">
                <a:solidFill>
                  <a:schemeClr val="tx2"/>
                </a:solidFill>
                <a:latin typeface="Arial" panose="020B0604020202020204" pitchFamily="34" charset="0"/>
                <a:cs typeface="Arial" panose="020B0604020202020204" pitchFamily="34" charset="0"/>
              </a:rPr>
              <a:t>members </a:t>
            </a:r>
            <a:r>
              <a:rPr lang="en-US" sz="2400" dirty="0">
                <a:solidFill>
                  <a:schemeClr val="tx2"/>
                </a:solidFill>
                <a:latin typeface="Arial" panose="020B0604020202020204" pitchFamily="34" charset="0"/>
                <a:cs typeface="Arial" panose="020B0604020202020204" pitchFamily="34" charset="0"/>
              </a:rPr>
              <a:t>is the responsibility of the EPSDT screening providers, as well as overall care coordination. </a:t>
            </a:r>
            <a:endParaRPr lang="en-US" sz="2400" b="0" i="0" dirty="0">
              <a:solidFill>
                <a:schemeClr val="tx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7857372"/>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5117"/>
            <a:ext cx="9462057" cy="617976"/>
          </a:xfrm>
        </p:spPr>
        <p:txBody>
          <a:bodyPr/>
          <a:lstStyle/>
          <a:p>
            <a:r>
              <a:rPr lang="en-US" b="1" dirty="0" smtClean="0">
                <a:solidFill>
                  <a:schemeClr val="tx1"/>
                </a:solidFill>
                <a:latin typeface="Arial" panose="020B0604020202020204" pitchFamily="34" charset="0"/>
                <a:cs typeface="Arial" panose="020B0604020202020204" pitchFamily="34" charset="0"/>
              </a:rPr>
              <a:t>Missed/Failed Appointments	</a:t>
            </a:r>
            <a:endParaRPr lang="en-US" b="1" dirty="0">
              <a:solidFill>
                <a:schemeClr val="tx1"/>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4"/>
          </p:nvPr>
        </p:nvSpPr>
        <p:spPr/>
        <p:txBody>
          <a:bodyPr/>
          <a:lstStyle/>
          <a:p>
            <a:endParaRPr lang="en-US"/>
          </a:p>
        </p:txBody>
      </p:sp>
      <p:sp>
        <p:nvSpPr>
          <p:cNvPr id="7" name="Rectangle 6"/>
          <p:cNvSpPr/>
          <p:nvPr/>
        </p:nvSpPr>
        <p:spPr>
          <a:xfrm>
            <a:off x="536749" y="1371600"/>
            <a:ext cx="8300776" cy="4524315"/>
          </a:xfrm>
          <a:prstGeom prst="rect">
            <a:avLst/>
          </a:prstGeom>
        </p:spPr>
        <p:txBody>
          <a:bodyPr wrap="square">
            <a:spAutoFit/>
          </a:bodyPr>
          <a:lstStyle/>
          <a:p>
            <a:r>
              <a:rPr lang="en-US" dirty="0">
                <a:solidFill>
                  <a:schemeClr val="tx2"/>
                </a:solidFill>
                <a:latin typeface="Arial" panose="020B0604020202020204" pitchFamily="34" charset="0"/>
                <a:cs typeface="Arial" panose="020B0604020202020204" pitchFamily="34" charset="0"/>
              </a:rPr>
              <a:t>EPSDT providers must follow up on missed appointments. If </a:t>
            </a:r>
            <a:r>
              <a:rPr lang="en-US" dirty="0" smtClean="0">
                <a:solidFill>
                  <a:schemeClr val="tx2"/>
                </a:solidFill>
                <a:latin typeface="Arial" panose="020B0604020202020204" pitchFamily="34" charset="0"/>
                <a:cs typeface="Arial" panose="020B0604020202020204" pitchFamily="34" charset="0"/>
              </a:rPr>
              <a:t>the member fails </a:t>
            </a:r>
            <a:r>
              <a:rPr lang="en-US" dirty="0">
                <a:solidFill>
                  <a:schemeClr val="tx2"/>
                </a:solidFill>
                <a:latin typeface="Arial" panose="020B0604020202020204" pitchFamily="34" charset="0"/>
                <a:cs typeface="Arial" panose="020B0604020202020204" pitchFamily="34" charset="0"/>
              </a:rPr>
              <a:t>to keep the scheduled appointment, or the </a:t>
            </a:r>
            <a:r>
              <a:rPr lang="en-US" dirty="0" smtClean="0">
                <a:solidFill>
                  <a:schemeClr val="tx2"/>
                </a:solidFill>
                <a:latin typeface="Arial" panose="020B0604020202020204" pitchFamily="34" charset="0"/>
                <a:cs typeface="Arial" panose="020B0604020202020204" pitchFamily="34" charset="0"/>
              </a:rPr>
              <a:t>member, guardian </a:t>
            </a:r>
            <a:r>
              <a:rPr lang="en-US" dirty="0">
                <a:solidFill>
                  <a:schemeClr val="tx2"/>
                </a:solidFill>
                <a:latin typeface="Arial" panose="020B0604020202020204" pitchFamily="34" charset="0"/>
                <a:cs typeface="Arial" panose="020B0604020202020204" pitchFamily="34" charset="0"/>
              </a:rPr>
              <a:t>and/or legal representative fails to contact the provider to reschedule, an appointment letter or telephone contact must be made providing the </a:t>
            </a:r>
            <a:r>
              <a:rPr lang="en-US" dirty="0" smtClean="0">
                <a:solidFill>
                  <a:schemeClr val="tx2"/>
                </a:solidFill>
                <a:latin typeface="Arial" panose="020B0604020202020204" pitchFamily="34" charset="0"/>
                <a:cs typeface="Arial" panose="020B0604020202020204" pitchFamily="34" charset="0"/>
              </a:rPr>
              <a:t>member </a:t>
            </a:r>
            <a:r>
              <a:rPr lang="en-US" dirty="0">
                <a:solidFill>
                  <a:schemeClr val="tx2"/>
                </a:solidFill>
                <a:latin typeface="Arial" panose="020B0604020202020204" pitchFamily="34" charset="0"/>
                <a:cs typeface="Arial" panose="020B0604020202020204" pitchFamily="34" charset="0"/>
              </a:rPr>
              <a:t>another opportunity to be screened within thirty (30) days of the initial appointment. </a:t>
            </a:r>
            <a:endParaRPr lang="en-US" dirty="0" smtClean="0">
              <a:solidFill>
                <a:schemeClr val="tx2"/>
              </a:solidFill>
              <a:latin typeface="Arial" panose="020B0604020202020204" pitchFamily="34" charset="0"/>
              <a:cs typeface="Arial" panose="020B0604020202020204" pitchFamily="34" charset="0"/>
            </a:endParaRPr>
          </a:p>
          <a:p>
            <a:endParaRPr lang="en-US" dirty="0">
              <a:solidFill>
                <a:schemeClr val="tx2"/>
              </a:solidFill>
              <a:latin typeface="Arial" panose="020B0604020202020204" pitchFamily="34" charset="0"/>
              <a:cs typeface="Arial" panose="020B0604020202020204" pitchFamily="34" charset="0"/>
            </a:endParaRPr>
          </a:p>
          <a:p>
            <a:r>
              <a:rPr lang="en-US" dirty="0" smtClean="0">
                <a:solidFill>
                  <a:schemeClr val="tx2"/>
                </a:solidFill>
                <a:latin typeface="Arial" panose="020B0604020202020204" pitchFamily="34" charset="0"/>
                <a:cs typeface="Arial" panose="020B0604020202020204" pitchFamily="34" charset="0"/>
              </a:rPr>
              <a:t>Two </a:t>
            </a:r>
            <a:r>
              <a:rPr lang="en-US" dirty="0">
                <a:solidFill>
                  <a:schemeClr val="tx2"/>
                </a:solidFill>
                <a:latin typeface="Arial" panose="020B0604020202020204" pitchFamily="34" charset="0"/>
                <a:cs typeface="Arial" panose="020B0604020202020204" pitchFamily="34" charset="0"/>
              </a:rPr>
              <a:t>(2) good faith efforts, defined as an attempt to contact the </a:t>
            </a:r>
            <a:r>
              <a:rPr lang="en-US" dirty="0" smtClean="0">
                <a:solidFill>
                  <a:schemeClr val="tx2"/>
                </a:solidFill>
                <a:latin typeface="Arial" panose="020B0604020202020204" pitchFamily="34" charset="0"/>
                <a:cs typeface="Arial" panose="020B0604020202020204" pitchFamily="34" charset="0"/>
              </a:rPr>
              <a:t>member, guardian </a:t>
            </a:r>
            <a:r>
              <a:rPr lang="en-US" dirty="0">
                <a:solidFill>
                  <a:schemeClr val="tx2"/>
                </a:solidFill>
                <a:latin typeface="Arial" panose="020B0604020202020204" pitchFamily="34" charset="0"/>
                <a:cs typeface="Arial" panose="020B0604020202020204" pitchFamily="34" charset="0"/>
              </a:rPr>
              <a:t>and/or legal representative, are required to reschedule a screening appointment. EPSDT providers must document any missed appointments and the two (2) good faith efforts in the medical record. </a:t>
            </a:r>
            <a:endParaRPr lang="en-US" dirty="0" smtClean="0">
              <a:solidFill>
                <a:schemeClr val="tx2"/>
              </a:solidFill>
              <a:latin typeface="Arial" panose="020B0604020202020204" pitchFamily="34" charset="0"/>
              <a:cs typeface="Arial" panose="020B0604020202020204" pitchFamily="34" charset="0"/>
            </a:endParaRPr>
          </a:p>
          <a:p>
            <a:endParaRPr lang="en-US" dirty="0">
              <a:solidFill>
                <a:schemeClr val="tx2"/>
              </a:solidFill>
              <a:latin typeface="Arial" panose="020B0604020202020204" pitchFamily="34" charset="0"/>
              <a:cs typeface="Arial" panose="020B0604020202020204" pitchFamily="34" charset="0"/>
            </a:endParaRPr>
          </a:p>
          <a:p>
            <a:r>
              <a:rPr lang="en-US" dirty="0" smtClean="0">
                <a:solidFill>
                  <a:schemeClr val="tx2"/>
                </a:solidFill>
                <a:latin typeface="Arial" panose="020B0604020202020204" pitchFamily="34" charset="0"/>
                <a:cs typeface="Arial" panose="020B0604020202020204" pitchFamily="34" charset="0"/>
              </a:rPr>
              <a:t>Failure </a:t>
            </a:r>
            <a:r>
              <a:rPr lang="en-US" dirty="0">
                <a:solidFill>
                  <a:schemeClr val="tx2"/>
                </a:solidFill>
                <a:latin typeface="Arial" panose="020B0604020202020204" pitchFamily="34" charset="0"/>
                <a:cs typeface="Arial" panose="020B0604020202020204" pitchFamily="34" charset="0"/>
              </a:rPr>
              <a:t>of a </a:t>
            </a:r>
            <a:r>
              <a:rPr lang="en-US" dirty="0" smtClean="0">
                <a:solidFill>
                  <a:schemeClr val="tx2"/>
                </a:solidFill>
                <a:latin typeface="Arial" panose="020B0604020202020204" pitchFamily="34" charset="0"/>
                <a:cs typeface="Arial" panose="020B0604020202020204" pitchFamily="34" charset="0"/>
              </a:rPr>
              <a:t>member, guardian </a:t>
            </a:r>
            <a:r>
              <a:rPr lang="en-US" dirty="0">
                <a:solidFill>
                  <a:schemeClr val="tx2"/>
                </a:solidFill>
                <a:latin typeface="Arial" panose="020B0604020202020204" pitchFamily="34" charset="0"/>
                <a:cs typeface="Arial" panose="020B0604020202020204" pitchFamily="34" charset="0"/>
              </a:rPr>
              <a:t>and/or legal representative to keep the second appointment and respond to the provider's attempted contact is considered a declination of that screening only. The provider must continue to maintain periodicity and schedule the </a:t>
            </a:r>
            <a:r>
              <a:rPr lang="en-US" dirty="0" smtClean="0">
                <a:solidFill>
                  <a:schemeClr val="tx2"/>
                </a:solidFill>
                <a:latin typeface="Arial" panose="020B0604020202020204" pitchFamily="34" charset="0"/>
                <a:cs typeface="Arial" panose="020B0604020202020204" pitchFamily="34" charset="0"/>
              </a:rPr>
              <a:t>member </a:t>
            </a:r>
            <a:r>
              <a:rPr lang="en-US" dirty="0">
                <a:solidFill>
                  <a:schemeClr val="tx2"/>
                </a:solidFill>
                <a:latin typeface="Arial" panose="020B0604020202020204" pitchFamily="34" charset="0"/>
                <a:cs typeface="Arial" panose="020B0604020202020204" pitchFamily="34" charset="0"/>
              </a:rPr>
              <a:t>for the next screening due following the same process.</a:t>
            </a:r>
            <a:endParaRPr lang="en-US" b="0" i="0" dirty="0">
              <a:solidFill>
                <a:schemeClr val="tx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971638"/>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9462057" cy="617976"/>
          </a:xfrm>
        </p:spPr>
        <p:txBody>
          <a:bodyPr/>
          <a:lstStyle/>
          <a:p>
            <a:r>
              <a:rPr lang="en-US" b="1" dirty="0" smtClean="0">
                <a:solidFill>
                  <a:schemeClr val="tx1"/>
                </a:solidFill>
                <a:latin typeface="Arial" panose="020B0604020202020204" pitchFamily="34" charset="0"/>
                <a:cs typeface="Arial" panose="020B0604020202020204" pitchFamily="34" charset="0"/>
              </a:rPr>
              <a:t>HEDIS &amp; Performance Measurements</a:t>
            </a:r>
            <a:endParaRPr lang="en-US" b="1" dirty="0">
              <a:solidFill>
                <a:schemeClr val="tx1"/>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4"/>
          </p:nvPr>
        </p:nvSpPr>
        <p:spPr/>
        <p:txBody>
          <a:bodyPr/>
          <a:lstStyle/>
          <a:p>
            <a:endParaRPr lang="en-US"/>
          </a:p>
        </p:txBody>
      </p:sp>
      <p:sp>
        <p:nvSpPr>
          <p:cNvPr id="7" name="Rectangle 6"/>
          <p:cNvSpPr/>
          <p:nvPr/>
        </p:nvSpPr>
        <p:spPr>
          <a:xfrm>
            <a:off x="528096" y="1419325"/>
            <a:ext cx="6248400" cy="4678204"/>
          </a:xfrm>
          <a:prstGeom prst="rect">
            <a:avLst/>
          </a:prstGeom>
        </p:spPr>
        <p:txBody>
          <a:bodyPr wrap="square">
            <a:spAutoFit/>
          </a:bodyPr>
          <a:lstStyle/>
          <a:p>
            <a:r>
              <a:rPr lang="en-US" sz="2000" dirty="0">
                <a:solidFill>
                  <a:schemeClr val="tx2"/>
                </a:solidFill>
                <a:latin typeface="Arial" panose="020B0604020202020204" pitchFamily="34" charset="0"/>
                <a:cs typeface="Arial" panose="020B0604020202020204" pitchFamily="34" charset="0"/>
              </a:rPr>
              <a:t>The Healthcare Effectiveness Data and Information Set (HEDIS) is a tool used by </a:t>
            </a:r>
            <a:r>
              <a:rPr lang="en-US" sz="2000" dirty="0" smtClean="0">
                <a:solidFill>
                  <a:schemeClr val="tx2"/>
                </a:solidFill>
                <a:latin typeface="Arial" panose="020B0604020202020204" pitchFamily="34" charset="0"/>
                <a:cs typeface="Arial" panose="020B0604020202020204" pitchFamily="34" charset="0"/>
              </a:rPr>
              <a:t>health </a:t>
            </a:r>
            <a:r>
              <a:rPr lang="en-US" sz="2000" dirty="0">
                <a:solidFill>
                  <a:schemeClr val="tx2"/>
                </a:solidFill>
                <a:latin typeface="Arial" panose="020B0604020202020204" pitchFamily="34" charset="0"/>
                <a:cs typeface="Arial" panose="020B0604020202020204" pitchFamily="34" charset="0"/>
              </a:rPr>
              <a:t>plans to measure performance on important dimensions of care and </a:t>
            </a:r>
            <a:r>
              <a:rPr lang="en-US" sz="2000" dirty="0" smtClean="0">
                <a:solidFill>
                  <a:schemeClr val="tx2"/>
                </a:solidFill>
                <a:latin typeface="Arial" panose="020B0604020202020204" pitchFamily="34" charset="0"/>
                <a:cs typeface="Arial" panose="020B0604020202020204" pitchFamily="34" charset="0"/>
              </a:rPr>
              <a:t>service and consists </a:t>
            </a:r>
            <a:r>
              <a:rPr lang="en-US" sz="2000" dirty="0">
                <a:solidFill>
                  <a:schemeClr val="tx2"/>
                </a:solidFill>
                <a:latin typeface="Arial" panose="020B0604020202020204" pitchFamily="34" charset="0"/>
                <a:cs typeface="Arial" panose="020B0604020202020204" pitchFamily="34" charset="0"/>
              </a:rPr>
              <a:t>of 92 measures across 6 domains of care. Because so many plans collect HEDIS data, and </a:t>
            </a:r>
            <a:r>
              <a:rPr lang="en-US" sz="2000" dirty="0" smtClean="0">
                <a:solidFill>
                  <a:schemeClr val="tx2"/>
                </a:solidFill>
                <a:latin typeface="Arial" panose="020B0604020202020204" pitchFamily="34" charset="0"/>
                <a:cs typeface="Arial" panose="020B0604020202020204" pitchFamily="34" charset="0"/>
              </a:rPr>
              <a:t>the </a:t>
            </a:r>
            <a:r>
              <a:rPr lang="en-US" sz="2000" dirty="0">
                <a:solidFill>
                  <a:schemeClr val="tx2"/>
                </a:solidFill>
                <a:latin typeface="Arial" panose="020B0604020202020204" pitchFamily="34" charset="0"/>
                <a:cs typeface="Arial" panose="020B0604020202020204" pitchFamily="34" charset="0"/>
              </a:rPr>
              <a:t>measures are so specifically defined, HEDIS makes it possible to compare the performance of health </a:t>
            </a:r>
            <a:r>
              <a:rPr lang="en-US" sz="2000" dirty="0" smtClean="0">
                <a:solidFill>
                  <a:schemeClr val="tx2"/>
                </a:solidFill>
                <a:latin typeface="Arial" panose="020B0604020202020204" pitchFamily="34" charset="0"/>
                <a:cs typeface="Arial" panose="020B0604020202020204" pitchFamily="34" charset="0"/>
              </a:rPr>
              <a:t>plans.  </a:t>
            </a:r>
          </a:p>
          <a:p>
            <a:endParaRPr lang="en-US" sz="2000" dirty="0">
              <a:solidFill>
                <a:schemeClr val="tx2"/>
              </a:solidFill>
              <a:latin typeface="Arial" panose="020B0604020202020204" pitchFamily="34" charset="0"/>
              <a:cs typeface="Arial" panose="020B0604020202020204" pitchFamily="34" charset="0"/>
            </a:endParaRPr>
          </a:p>
          <a:p>
            <a:r>
              <a:rPr lang="en-US" sz="2000" dirty="0">
                <a:solidFill>
                  <a:schemeClr val="tx2"/>
                </a:solidFill>
                <a:latin typeface="Arial" panose="020B0604020202020204" pitchFamily="34" charset="0"/>
                <a:cs typeface="Arial" panose="020B0604020202020204" pitchFamily="34" charset="0"/>
              </a:rPr>
              <a:t>Performance </a:t>
            </a:r>
            <a:r>
              <a:rPr lang="en-US" sz="2000" dirty="0" smtClean="0">
                <a:solidFill>
                  <a:schemeClr val="tx2"/>
                </a:solidFill>
                <a:latin typeface="Arial" panose="020B0604020202020204" pitchFamily="34" charset="0"/>
                <a:cs typeface="Arial" panose="020B0604020202020204" pitchFamily="34" charset="0"/>
              </a:rPr>
              <a:t>measurement is also available to the provider community. </a:t>
            </a:r>
            <a:r>
              <a:rPr lang="en-US" sz="2000" dirty="0">
                <a:solidFill>
                  <a:schemeClr val="tx2"/>
                </a:solidFill>
                <a:latin typeface="Arial" panose="020B0604020202020204" pitchFamily="34" charset="0"/>
                <a:cs typeface="Arial" panose="020B0604020202020204" pitchFamily="34" charset="0"/>
              </a:rPr>
              <a:t>Physicians are increasingly participating in performance measurement activities, especially in the context of </a:t>
            </a:r>
            <a:r>
              <a:rPr lang="en-US" sz="2000" dirty="0" smtClean="0">
                <a:solidFill>
                  <a:schemeClr val="tx2"/>
                </a:solidFill>
                <a:latin typeface="Arial" panose="020B0604020202020204" pitchFamily="34" charset="0"/>
                <a:cs typeface="Arial" panose="020B0604020202020204" pitchFamily="34" charset="0"/>
              </a:rPr>
              <a:t>incentives and/or value based contracting.  </a:t>
            </a:r>
            <a:endParaRPr lang="en-US" sz="2000" b="0" i="0" dirty="0">
              <a:solidFill>
                <a:schemeClr val="tx2"/>
              </a:solidFill>
              <a:effectLst/>
              <a:latin typeface="Arial" panose="020B0604020202020204" pitchFamily="34" charset="0"/>
              <a:cs typeface="Arial" panose="020B0604020202020204" pitchFamily="34" charset="0"/>
            </a:endParaRPr>
          </a:p>
          <a:p>
            <a:endParaRPr lang="en-US" b="0" i="0" dirty="0">
              <a:solidFill>
                <a:schemeClr val="tx2"/>
              </a:solidFill>
              <a:effectLst/>
              <a:latin typeface="Arial" panose="020B0604020202020204" pitchFamily="34" charset="0"/>
              <a:cs typeface="Arial" panose="020B0604020202020204" pitchFamily="34" charset="0"/>
            </a:endParaRPr>
          </a:p>
        </p:txBody>
      </p:sp>
      <p:sp>
        <p:nvSpPr>
          <p:cNvPr id="9" name="Rectangle 10"/>
          <p:cNvSpPr>
            <a:spLocks noChangeArrowheads="1"/>
          </p:cNvSpPr>
          <p:nvPr/>
        </p:nvSpPr>
        <p:spPr bwMode="auto">
          <a:xfrm>
            <a:off x="152400" y="152400"/>
            <a:ext cx="10058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10" name="Group 5"/>
          <p:cNvGrpSpPr>
            <a:grpSpLocks/>
          </p:cNvGrpSpPr>
          <p:nvPr/>
        </p:nvGrpSpPr>
        <p:grpSpPr bwMode="auto">
          <a:xfrm>
            <a:off x="6747921" y="2209800"/>
            <a:ext cx="2783681" cy="2783681"/>
            <a:chOff x="0" y="0"/>
            <a:chExt cx="1575" cy="1575"/>
          </a:xfrm>
        </p:grpSpPr>
        <p:sp>
          <p:nvSpPr>
            <p:cNvPr id="11" name="Freeform 9"/>
            <p:cNvSpPr>
              <a:spLocks/>
            </p:cNvSpPr>
            <p:nvPr/>
          </p:nvSpPr>
          <p:spPr bwMode="auto">
            <a:xfrm>
              <a:off x="0" y="0"/>
              <a:ext cx="1575" cy="1575"/>
            </a:xfrm>
            <a:custGeom>
              <a:avLst/>
              <a:gdLst>
                <a:gd name="T0" fmla="*/ 712 w 1575"/>
                <a:gd name="T1" fmla="*/ 4 h 1575"/>
                <a:gd name="T2" fmla="*/ 566 w 1575"/>
                <a:gd name="T3" fmla="*/ 31 h 1575"/>
                <a:gd name="T4" fmla="*/ 432 w 1575"/>
                <a:gd name="T5" fmla="*/ 85 h 1575"/>
                <a:gd name="T6" fmla="*/ 311 w 1575"/>
                <a:gd name="T7" fmla="*/ 160 h 1575"/>
                <a:gd name="T8" fmla="*/ 206 w 1575"/>
                <a:gd name="T9" fmla="*/ 256 h 1575"/>
                <a:gd name="T10" fmla="*/ 120 w 1575"/>
                <a:gd name="T11" fmla="*/ 370 h 1575"/>
                <a:gd name="T12" fmla="*/ 55 w 1575"/>
                <a:gd name="T13" fmla="*/ 498 h 1575"/>
                <a:gd name="T14" fmla="*/ 14 w 1575"/>
                <a:gd name="T15" fmla="*/ 638 h 1575"/>
                <a:gd name="T16" fmla="*/ 0 w 1575"/>
                <a:gd name="T17" fmla="*/ 787 h 1575"/>
                <a:gd name="T18" fmla="*/ 14 w 1575"/>
                <a:gd name="T19" fmla="*/ 937 h 1575"/>
                <a:gd name="T20" fmla="*/ 55 w 1575"/>
                <a:gd name="T21" fmla="*/ 1077 h 1575"/>
                <a:gd name="T22" fmla="*/ 120 w 1575"/>
                <a:gd name="T23" fmla="*/ 1205 h 1575"/>
                <a:gd name="T24" fmla="*/ 206 w 1575"/>
                <a:gd name="T25" fmla="*/ 1318 h 1575"/>
                <a:gd name="T26" fmla="*/ 311 w 1575"/>
                <a:gd name="T27" fmla="*/ 1414 h 1575"/>
                <a:gd name="T28" fmla="*/ 432 w 1575"/>
                <a:gd name="T29" fmla="*/ 1490 h 1575"/>
                <a:gd name="T30" fmla="*/ 566 w 1575"/>
                <a:gd name="T31" fmla="*/ 1543 h 1575"/>
                <a:gd name="T32" fmla="*/ 712 w 1575"/>
                <a:gd name="T33" fmla="*/ 1571 h 1575"/>
                <a:gd name="T34" fmla="*/ 863 w 1575"/>
                <a:gd name="T35" fmla="*/ 1571 h 1575"/>
                <a:gd name="T36" fmla="*/ 1008 w 1575"/>
                <a:gd name="T37" fmla="*/ 1543 h 1575"/>
                <a:gd name="T38" fmla="*/ 1143 w 1575"/>
                <a:gd name="T39" fmla="*/ 1490 h 1575"/>
                <a:gd name="T40" fmla="*/ 1264 w 1575"/>
                <a:gd name="T41" fmla="*/ 1414 h 1575"/>
                <a:gd name="T42" fmla="*/ 1369 w 1575"/>
                <a:gd name="T43" fmla="*/ 1318 h 1575"/>
                <a:gd name="T44" fmla="*/ 1455 w 1575"/>
                <a:gd name="T45" fmla="*/ 1205 h 1575"/>
                <a:gd name="T46" fmla="*/ 1520 w 1575"/>
                <a:gd name="T47" fmla="*/ 1077 h 1575"/>
                <a:gd name="T48" fmla="*/ 1561 w 1575"/>
                <a:gd name="T49" fmla="*/ 937 h 1575"/>
                <a:gd name="T50" fmla="*/ 1575 w 1575"/>
                <a:gd name="T51" fmla="*/ 787 h 1575"/>
                <a:gd name="T52" fmla="*/ 1561 w 1575"/>
                <a:gd name="T53" fmla="*/ 638 h 1575"/>
                <a:gd name="T54" fmla="*/ 1520 w 1575"/>
                <a:gd name="T55" fmla="*/ 498 h 1575"/>
                <a:gd name="T56" fmla="*/ 1455 w 1575"/>
                <a:gd name="T57" fmla="*/ 370 h 1575"/>
                <a:gd name="T58" fmla="*/ 1369 w 1575"/>
                <a:gd name="T59" fmla="*/ 256 h 1575"/>
                <a:gd name="T60" fmla="*/ 1264 w 1575"/>
                <a:gd name="T61" fmla="*/ 160 h 1575"/>
                <a:gd name="T62" fmla="*/ 1143 w 1575"/>
                <a:gd name="T63" fmla="*/ 85 h 1575"/>
                <a:gd name="T64" fmla="*/ 1008 w 1575"/>
                <a:gd name="T65" fmla="*/ 31 h 1575"/>
                <a:gd name="T66" fmla="*/ 863 w 1575"/>
                <a:gd name="T67" fmla="*/ 4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75" h="1575">
                  <a:moveTo>
                    <a:pt x="787" y="0"/>
                  </a:moveTo>
                  <a:lnTo>
                    <a:pt x="712" y="4"/>
                  </a:lnTo>
                  <a:lnTo>
                    <a:pt x="638" y="14"/>
                  </a:lnTo>
                  <a:lnTo>
                    <a:pt x="566" y="31"/>
                  </a:lnTo>
                  <a:lnTo>
                    <a:pt x="498" y="55"/>
                  </a:lnTo>
                  <a:lnTo>
                    <a:pt x="432" y="85"/>
                  </a:lnTo>
                  <a:lnTo>
                    <a:pt x="370" y="120"/>
                  </a:lnTo>
                  <a:lnTo>
                    <a:pt x="311" y="160"/>
                  </a:lnTo>
                  <a:lnTo>
                    <a:pt x="256" y="206"/>
                  </a:lnTo>
                  <a:lnTo>
                    <a:pt x="206" y="256"/>
                  </a:lnTo>
                  <a:lnTo>
                    <a:pt x="160" y="311"/>
                  </a:lnTo>
                  <a:lnTo>
                    <a:pt x="120" y="370"/>
                  </a:lnTo>
                  <a:lnTo>
                    <a:pt x="85" y="432"/>
                  </a:lnTo>
                  <a:lnTo>
                    <a:pt x="55" y="498"/>
                  </a:lnTo>
                  <a:lnTo>
                    <a:pt x="31" y="566"/>
                  </a:lnTo>
                  <a:lnTo>
                    <a:pt x="14" y="638"/>
                  </a:lnTo>
                  <a:lnTo>
                    <a:pt x="4" y="712"/>
                  </a:lnTo>
                  <a:lnTo>
                    <a:pt x="0" y="787"/>
                  </a:lnTo>
                  <a:lnTo>
                    <a:pt x="4" y="863"/>
                  </a:lnTo>
                  <a:lnTo>
                    <a:pt x="14" y="937"/>
                  </a:lnTo>
                  <a:lnTo>
                    <a:pt x="31" y="1008"/>
                  </a:lnTo>
                  <a:lnTo>
                    <a:pt x="55" y="1077"/>
                  </a:lnTo>
                  <a:lnTo>
                    <a:pt x="85" y="1143"/>
                  </a:lnTo>
                  <a:lnTo>
                    <a:pt x="120" y="1205"/>
                  </a:lnTo>
                  <a:lnTo>
                    <a:pt x="160" y="1264"/>
                  </a:lnTo>
                  <a:lnTo>
                    <a:pt x="206" y="1318"/>
                  </a:lnTo>
                  <a:lnTo>
                    <a:pt x="256" y="1369"/>
                  </a:lnTo>
                  <a:lnTo>
                    <a:pt x="311" y="1414"/>
                  </a:lnTo>
                  <a:lnTo>
                    <a:pt x="370" y="1455"/>
                  </a:lnTo>
                  <a:lnTo>
                    <a:pt x="432" y="1490"/>
                  </a:lnTo>
                  <a:lnTo>
                    <a:pt x="498" y="1520"/>
                  </a:lnTo>
                  <a:lnTo>
                    <a:pt x="566" y="1543"/>
                  </a:lnTo>
                  <a:lnTo>
                    <a:pt x="638" y="1561"/>
                  </a:lnTo>
                  <a:lnTo>
                    <a:pt x="712" y="1571"/>
                  </a:lnTo>
                  <a:lnTo>
                    <a:pt x="787" y="1575"/>
                  </a:lnTo>
                  <a:lnTo>
                    <a:pt x="863" y="1571"/>
                  </a:lnTo>
                  <a:lnTo>
                    <a:pt x="937" y="1561"/>
                  </a:lnTo>
                  <a:lnTo>
                    <a:pt x="1008" y="1543"/>
                  </a:lnTo>
                  <a:lnTo>
                    <a:pt x="1077" y="1520"/>
                  </a:lnTo>
                  <a:lnTo>
                    <a:pt x="1143" y="1490"/>
                  </a:lnTo>
                  <a:lnTo>
                    <a:pt x="1205" y="1455"/>
                  </a:lnTo>
                  <a:lnTo>
                    <a:pt x="1264" y="1414"/>
                  </a:lnTo>
                  <a:lnTo>
                    <a:pt x="1318" y="1369"/>
                  </a:lnTo>
                  <a:lnTo>
                    <a:pt x="1369" y="1318"/>
                  </a:lnTo>
                  <a:lnTo>
                    <a:pt x="1414" y="1264"/>
                  </a:lnTo>
                  <a:lnTo>
                    <a:pt x="1455" y="1205"/>
                  </a:lnTo>
                  <a:lnTo>
                    <a:pt x="1490" y="1143"/>
                  </a:lnTo>
                  <a:lnTo>
                    <a:pt x="1520" y="1077"/>
                  </a:lnTo>
                  <a:lnTo>
                    <a:pt x="1543" y="1008"/>
                  </a:lnTo>
                  <a:lnTo>
                    <a:pt x="1561" y="937"/>
                  </a:lnTo>
                  <a:lnTo>
                    <a:pt x="1571" y="863"/>
                  </a:lnTo>
                  <a:lnTo>
                    <a:pt x="1575" y="787"/>
                  </a:lnTo>
                  <a:lnTo>
                    <a:pt x="1571" y="712"/>
                  </a:lnTo>
                  <a:lnTo>
                    <a:pt x="1561" y="638"/>
                  </a:lnTo>
                  <a:lnTo>
                    <a:pt x="1543" y="566"/>
                  </a:lnTo>
                  <a:lnTo>
                    <a:pt x="1520" y="498"/>
                  </a:lnTo>
                  <a:lnTo>
                    <a:pt x="1490" y="432"/>
                  </a:lnTo>
                  <a:lnTo>
                    <a:pt x="1455" y="370"/>
                  </a:lnTo>
                  <a:lnTo>
                    <a:pt x="1414" y="311"/>
                  </a:lnTo>
                  <a:lnTo>
                    <a:pt x="1369" y="256"/>
                  </a:lnTo>
                  <a:lnTo>
                    <a:pt x="1318" y="206"/>
                  </a:lnTo>
                  <a:lnTo>
                    <a:pt x="1264" y="160"/>
                  </a:lnTo>
                  <a:lnTo>
                    <a:pt x="1205" y="120"/>
                  </a:lnTo>
                  <a:lnTo>
                    <a:pt x="1143" y="85"/>
                  </a:lnTo>
                  <a:lnTo>
                    <a:pt x="1077" y="55"/>
                  </a:lnTo>
                  <a:lnTo>
                    <a:pt x="1008" y="31"/>
                  </a:lnTo>
                  <a:lnTo>
                    <a:pt x="937" y="14"/>
                  </a:lnTo>
                  <a:lnTo>
                    <a:pt x="863" y="4"/>
                  </a:lnTo>
                  <a:lnTo>
                    <a:pt x="787" y="0"/>
                  </a:lnTo>
                  <a:close/>
                </a:path>
              </a:pathLst>
            </a:custGeom>
            <a:solidFill>
              <a:srgbClr val="E36F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AutoShape 8"/>
            <p:cNvSpPr>
              <a:spLocks/>
            </p:cNvSpPr>
            <p:nvPr/>
          </p:nvSpPr>
          <p:spPr bwMode="auto">
            <a:xfrm>
              <a:off x="346" y="333"/>
              <a:ext cx="886" cy="1046"/>
            </a:xfrm>
            <a:custGeom>
              <a:avLst/>
              <a:gdLst>
                <a:gd name="T0" fmla="+- 0 442 346"/>
                <a:gd name="T1" fmla="*/ T0 w 886"/>
                <a:gd name="T2" fmla="+- 0 333 333"/>
                <a:gd name="T3" fmla="*/ 333 h 1046"/>
                <a:gd name="T4" fmla="+- 0 374 346"/>
                <a:gd name="T5" fmla="*/ T4 w 886"/>
                <a:gd name="T6" fmla="+- 0 361 333"/>
                <a:gd name="T7" fmla="*/ 361 h 1046"/>
                <a:gd name="T8" fmla="+- 0 346 346"/>
                <a:gd name="T9" fmla="*/ T8 w 886"/>
                <a:gd name="T10" fmla="+- 0 429 333"/>
                <a:gd name="T11" fmla="*/ 429 h 1046"/>
                <a:gd name="T12" fmla="+- 0 353 346"/>
                <a:gd name="T13" fmla="*/ T12 w 886"/>
                <a:gd name="T14" fmla="+- 0 1320 333"/>
                <a:gd name="T15" fmla="*/ 1320 h 1046"/>
                <a:gd name="T16" fmla="+- 0 404 346"/>
                <a:gd name="T17" fmla="*/ T16 w 886"/>
                <a:gd name="T18" fmla="+- 0 1371 333"/>
                <a:gd name="T19" fmla="*/ 1371 h 1046"/>
                <a:gd name="T20" fmla="+- 0 1135 346"/>
                <a:gd name="T21" fmla="*/ T20 w 886"/>
                <a:gd name="T22" fmla="+- 0 1378 333"/>
                <a:gd name="T23" fmla="*/ 1378 h 1046"/>
                <a:gd name="T24" fmla="+- 0 1203 346"/>
                <a:gd name="T25" fmla="*/ T24 w 886"/>
                <a:gd name="T26" fmla="+- 0 1350 333"/>
                <a:gd name="T27" fmla="*/ 1350 h 1046"/>
                <a:gd name="T28" fmla="+- 0 1231 346"/>
                <a:gd name="T29" fmla="*/ T28 w 886"/>
                <a:gd name="T30" fmla="+- 0 1282 333"/>
                <a:gd name="T31" fmla="*/ 1282 h 1046"/>
                <a:gd name="T32" fmla="+- 0 1059 346"/>
                <a:gd name="T33" fmla="*/ T32 w 886"/>
                <a:gd name="T34" fmla="+- 0 1280 333"/>
                <a:gd name="T35" fmla="*/ 1280 h 1046"/>
                <a:gd name="T36" fmla="+- 0 642 346"/>
                <a:gd name="T37" fmla="*/ T36 w 886"/>
                <a:gd name="T38" fmla="+- 0 1257 333"/>
                <a:gd name="T39" fmla="*/ 1257 h 1046"/>
                <a:gd name="T40" fmla="+- 0 542 346"/>
                <a:gd name="T41" fmla="*/ T40 w 886"/>
                <a:gd name="T42" fmla="+- 0 1233 333"/>
                <a:gd name="T43" fmla="*/ 1233 h 1046"/>
                <a:gd name="T44" fmla="+- 0 485 346"/>
                <a:gd name="T45" fmla="*/ T44 w 886"/>
                <a:gd name="T46" fmla="+- 0 1170 333"/>
                <a:gd name="T47" fmla="*/ 1170 h 1046"/>
                <a:gd name="T48" fmla="+- 0 541 346"/>
                <a:gd name="T49" fmla="*/ T48 w 886"/>
                <a:gd name="T50" fmla="+- 0 1130 333"/>
                <a:gd name="T51" fmla="*/ 1130 h 1046"/>
                <a:gd name="T52" fmla="+- 0 611 346"/>
                <a:gd name="T53" fmla="*/ T52 w 886"/>
                <a:gd name="T54" fmla="+- 0 1105 333"/>
                <a:gd name="T55" fmla="*/ 1105 h 1046"/>
                <a:gd name="T56" fmla="+- 0 541 346"/>
                <a:gd name="T57" fmla="*/ T56 w 886"/>
                <a:gd name="T58" fmla="+- 0 1103 333"/>
                <a:gd name="T59" fmla="*/ 1103 h 1046"/>
                <a:gd name="T60" fmla="+- 0 444 346"/>
                <a:gd name="T61" fmla="*/ T60 w 886"/>
                <a:gd name="T62" fmla="+- 0 1078 333"/>
                <a:gd name="T63" fmla="*/ 1078 h 1046"/>
                <a:gd name="T64" fmla="+- 0 452 346"/>
                <a:gd name="T65" fmla="*/ T64 w 886"/>
                <a:gd name="T66" fmla="+- 0 473 333"/>
                <a:gd name="T67" fmla="*/ 473 h 1046"/>
                <a:gd name="T68" fmla="+- 0 489 346"/>
                <a:gd name="T69" fmla="*/ T68 w 886"/>
                <a:gd name="T70" fmla="+- 0 435 333"/>
                <a:gd name="T71" fmla="*/ 435 h 1046"/>
                <a:gd name="T72" fmla="+- 0 1231 346"/>
                <a:gd name="T73" fmla="*/ T72 w 886"/>
                <a:gd name="T74" fmla="+- 0 430 333"/>
                <a:gd name="T75" fmla="*/ 430 h 1046"/>
                <a:gd name="T76" fmla="+- 0 1223 346"/>
                <a:gd name="T77" fmla="*/ T76 w 886"/>
                <a:gd name="T78" fmla="+- 0 391 333"/>
                <a:gd name="T79" fmla="*/ 391 h 1046"/>
                <a:gd name="T80" fmla="+- 0 1172 346"/>
                <a:gd name="T81" fmla="*/ T80 w 886"/>
                <a:gd name="T82" fmla="+- 0 340 333"/>
                <a:gd name="T83" fmla="*/ 340 h 1046"/>
                <a:gd name="T84" fmla="+- 0 1231 346"/>
                <a:gd name="T85" fmla="*/ T84 w 886"/>
                <a:gd name="T86" fmla="+- 0 430 333"/>
                <a:gd name="T87" fmla="*/ 430 h 1046"/>
                <a:gd name="T88" fmla="+- 0 1062 346"/>
                <a:gd name="T89" fmla="*/ T88 w 886"/>
                <a:gd name="T90" fmla="+- 0 431 333"/>
                <a:gd name="T91" fmla="*/ 431 h 1046"/>
                <a:gd name="T92" fmla="+- 0 1112 346"/>
                <a:gd name="T93" fmla="*/ T92 w 886"/>
                <a:gd name="T94" fmla="+- 0 452 333"/>
                <a:gd name="T95" fmla="*/ 452 h 1046"/>
                <a:gd name="T96" fmla="+- 0 1132 346"/>
                <a:gd name="T97" fmla="*/ T96 w 886"/>
                <a:gd name="T98" fmla="+- 0 502 333"/>
                <a:gd name="T99" fmla="*/ 502 h 1046"/>
                <a:gd name="T100" fmla="+- 0 1124 346"/>
                <a:gd name="T101" fmla="*/ T100 w 886"/>
                <a:gd name="T102" fmla="+- 0 1237 333"/>
                <a:gd name="T103" fmla="*/ 1237 h 1046"/>
                <a:gd name="T104" fmla="+- 0 1087 346"/>
                <a:gd name="T105" fmla="*/ T104 w 886"/>
                <a:gd name="T106" fmla="+- 0 1274 333"/>
                <a:gd name="T107" fmla="*/ 1274 h 1046"/>
                <a:gd name="T108" fmla="+- 0 1231 346"/>
                <a:gd name="T109" fmla="*/ T108 w 886"/>
                <a:gd name="T110" fmla="+- 0 1280 333"/>
                <a:gd name="T111" fmla="*/ 1280 h 1046"/>
                <a:gd name="T112" fmla="+- 0 628 346"/>
                <a:gd name="T113" fmla="*/ T112 w 886"/>
                <a:gd name="T114" fmla="+- 0 1130 333"/>
                <a:gd name="T115" fmla="*/ 1130 h 1046"/>
                <a:gd name="T116" fmla="+- 0 559 346"/>
                <a:gd name="T117" fmla="*/ T116 w 886"/>
                <a:gd name="T118" fmla="+- 0 1134 333"/>
                <a:gd name="T119" fmla="*/ 1134 h 1046"/>
                <a:gd name="T120" fmla="+- 0 585 346"/>
                <a:gd name="T121" fmla="*/ T120 w 886"/>
                <a:gd name="T122" fmla="+- 0 1159 333"/>
                <a:gd name="T123" fmla="*/ 1159 h 1046"/>
                <a:gd name="T124" fmla="+- 0 588 346"/>
                <a:gd name="T125" fmla="*/ T124 w 886"/>
                <a:gd name="T126" fmla="+- 0 1204 333"/>
                <a:gd name="T127" fmla="*/ 1204 h 1046"/>
                <a:gd name="T128" fmla="+- 0 642 346"/>
                <a:gd name="T129" fmla="*/ T128 w 886"/>
                <a:gd name="T130" fmla="+- 0 1257 333"/>
                <a:gd name="T131" fmla="*/ 1257 h 1046"/>
                <a:gd name="T132" fmla="+- 0 633 346"/>
                <a:gd name="T133" fmla="*/ T132 w 886"/>
                <a:gd name="T134" fmla="+- 0 1136 333"/>
                <a:gd name="T135" fmla="*/ 1136 h 1046"/>
                <a:gd name="T136" fmla="+- 0 541 346"/>
                <a:gd name="T137" fmla="*/ T136 w 886"/>
                <a:gd name="T138" fmla="+- 0 1077 333"/>
                <a:gd name="T139" fmla="*/ 1077 h 1046"/>
                <a:gd name="T140" fmla="+- 0 608 346"/>
                <a:gd name="T141" fmla="*/ T140 w 886"/>
                <a:gd name="T142" fmla="+- 0 1103 333"/>
                <a:gd name="T143" fmla="*/ 1103 h 1046"/>
                <a:gd name="T144" fmla="+- 0 541 346"/>
                <a:gd name="T145" fmla="*/ T144 w 886"/>
                <a:gd name="T146" fmla="+- 0 1077 333"/>
                <a:gd name="T147" fmla="*/ 1077 h 1046"/>
                <a:gd name="T148" fmla="+- 0 444 346"/>
                <a:gd name="T149" fmla="*/ T148 w 886"/>
                <a:gd name="T150" fmla="+- 0 1078 333"/>
                <a:gd name="T151" fmla="*/ 1078 h 1046"/>
                <a:gd name="T152" fmla="+- 0 540 346"/>
                <a:gd name="T153" fmla="*/ T152 w 886"/>
                <a:gd name="T154" fmla="+- 0 1077 333"/>
                <a:gd name="T155" fmla="*/ 1077 h 104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Lst>
              <a:rect l="0" t="0" r="r" b="b"/>
              <a:pathLst>
                <a:path w="886" h="1046">
                  <a:moveTo>
                    <a:pt x="789" y="0"/>
                  </a:moveTo>
                  <a:lnTo>
                    <a:pt x="96" y="0"/>
                  </a:lnTo>
                  <a:lnTo>
                    <a:pt x="58" y="7"/>
                  </a:lnTo>
                  <a:lnTo>
                    <a:pt x="28" y="28"/>
                  </a:lnTo>
                  <a:lnTo>
                    <a:pt x="7" y="58"/>
                  </a:lnTo>
                  <a:lnTo>
                    <a:pt x="0" y="96"/>
                  </a:lnTo>
                  <a:lnTo>
                    <a:pt x="0" y="949"/>
                  </a:lnTo>
                  <a:lnTo>
                    <a:pt x="7" y="987"/>
                  </a:lnTo>
                  <a:lnTo>
                    <a:pt x="28" y="1017"/>
                  </a:lnTo>
                  <a:lnTo>
                    <a:pt x="58" y="1038"/>
                  </a:lnTo>
                  <a:lnTo>
                    <a:pt x="96" y="1045"/>
                  </a:lnTo>
                  <a:lnTo>
                    <a:pt x="789" y="1045"/>
                  </a:lnTo>
                  <a:lnTo>
                    <a:pt x="826" y="1038"/>
                  </a:lnTo>
                  <a:lnTo>
                    <a:pt x="857" y="1017"/>
                  </a:lnTo>
                  <a:lnTo>
                    <a:pt x="877" y="987"/>
                  </a:lnTo>
                  <a:lnTo>
                    <a:pt x="885" y="949"/>
                  </a:lnTo>
                  <a:lnTo>
                    <a:pt x="885" y="947"/>
                  </a:lnTo>
                  <a:lnTo>
                    <a:pt x="713" y="947"/>
                  </a:lnTo>
                  <a:lnTo>
                    <a:pt x="296" y="946"/>
                  </a:lnTo>
                  <a:lnTo>
                    <a:pt x="296" y="924"/>
                  </a:lnTo>
                  <a:lnTo>
                    <a:pt x="242" y="924"/>
                  </a:lnTo>
                  <a:lnTo>
                    <a:pt x="196" y="900"/>
                  </a:lnTo>
                  <a:lnTo>
                    <a:pt x="163" y="871"/>
                  </a:lnTo>
                  <a:lnTo>
                    <a:pt x="139" y="837"/>
                  </a:lnTo>
                  <a:lnTo>
                    <a:pt x="121" y="798"/>
                  </a:lnTo>
                  <a:lnTo>
                    <a:pt x="195" y="797"/>
                  </a:lnTo>
                  <a:lnTo>
                    <a:pt x="282" y="797"/>
                  </a:lnTo>
                  <a:lnTo>
                    <a:pt x="265" y="772"/>
                  </a:lnTo>
                  <a:lnTo>
                    <a:pt x="262" y="770"/>
                  </a:lnTo>
                  <a:lnTo>
                    <a:pt x="195" y="770"/>
                  </a:lnTo>
                  <a:lnTo>
                    <a:pt x="194" y="745"/>
                  </a:lnTo>
                  <a:lnTo>
                    <a:pt x="98" y="745"/>
                  </a:lnTo>
                  <a:lnTo>
                    <a:pt x="100" y="167"/>
                  </a:lnTo>
                  <a:lnTo>
                    <a:pt x="106" y="140"/>
                  </a:lnTo>
                  <a:lnTo>
                    <a:pt x="121" y="117"/>
                  </a:lnTo>
                  <a:lnTo>
                    <a:pt x="143" y="102"/>
                  </a:lnTo>
                  <a:lnTo>
                    <a:pt x="171" y="97"/>
                  </a:lnTo>
                  <a:lnTo>
                    <a:pt x="885" y="97"/>
                  </a:lnTo>
                  <a:lnTo>
                    <a:pt x="885" y="96"/>
                  </a:lnTo>
                  <a:lnTo>
                    <a:pt x="877" y="58"/>
                  </a:lnTo>
                  <a:lnTo>
                    <a:pt x="857" y="28"/>
                  </a:lnTo>
                  <a:lnTo>
                    <a:pt x="826" y="7"/>
                  </a:lnTo>
                  <a:lnTo>
                    <a:pt x="789" y="0"/>
                  </a:lnTo>
                  <a:close/>
                  <a:moveTo>
                    <a:pt x="885" y="97"/>
                  </a:moveTo>
                  <a:lnTo>
                    <a:pt x="171" y="97"/>
                  </a:lnTo>
                  <a:lnTo>
                    <a:pt x="716" y="98"/>
                  </a:lnTo>
                  <a:lnTo>
                    <a:pt x="743" y="104"/>
                  </a:lnTo>
                  <a:lnTo>
                    <a:pt x="766" y="119"/>
                  </a:lnTo>
                  <a:lnTo>
                    <a:pt x="781" y="141"/>
                  </a:lnTo>
                  <a:lnTo>
                    <a:pt x="786" y="169"/>
                  </a:lnTo>
                  <a:lnTo>
                    <a:pt x="784" y="876"/>
                  </a:lnTo>
                  <a:lnTo>
                    <a:pt x="778" y="904"/>
                  </a:lnTo>
                  <a:lnTo>
                    <a:pt x="763" y="926"/>
                  </a:lnTo>
                  <a:lnTo>
                    <a:pt x="741" y="941"/>
                  </a:lnTo>
                  <a:lnTo>
                    <a:pt x="713" y="947"/>
                  </a:lnTo>
                  <a:lnTo>
                    <a:pt x="885" y="947"/>
                  </a:lnTo>
                  <a:lnTo>
                    <a:pt x="885" y="97"/>
                  </a:lnTo>
                  <a:close/>
                  <a:moveTo>
                    <a:pt x="282" y="797"/>
                  </a:moveTo>
                  <a:lnTo>
                    <a:pt x="195" y="797"/>
                  </a:lnTo>
                  <a:lnTo>
                    <a:pt x="213" y="801"/>
                  </a:lnTo>
                  <a:lnTo>
                    <a:pt x="228" y="811"/>
                  </a:lnTo>
                  <a:lnTo>
                    <a:pt x="239" y="826"/>
                  </a:lnTo>
                  <a:lnTo>
                    <a:pt x="242" y="845"/>
                  </a:lnTo>
                  <a:lnTo>
                    <a:pt x="242" y="871"/>
                  </a:lnTo>
                  <a:lnTo>
                    <a:pt x="242" y="924"/>
                  </a:lnTo>
                  <a:lnTo>
                    <a:pt x="296" y="924"/>
                  </a:lnTo>
                  <a:lnTo>
                    <a:pt x="296" y="842"/>
                  </a:lnTo>
                  <a:lnTo>
                    <a:pt x="287" y="803"/>
                  </a:lnTo>
                  <a:lnTo>
                    <a:pt x="282" y="797"/>
                  </a:lnTo>
                  <a:close/>
                  <a:moveTo>
                    <a:pt x="195" y="744"/>
                  </a:moveTo>
                  <a:lnTo>
                    <a:pt x="195" y="770"/>
                  </a:lnTo>
                  <a:lnTo>
                    <a:pt x="262" y="770"/>
                  </a:lnTo>
                  <a:lnTo>
                    <a:pt x="233" y="751"/>
                  </a:lnTo>
                  <a:lnTo>
                    <a:pt x="195" y="744"/>
                  </a:lnTo>
                  <a:close/>
                  <a:moveTo>
                    <a:pt x="194" y="744"/>
                  </a:moveTo>
                  <a:lnTo>
                    <a:pt x="98" y="745"/>
                  </a:lnTo>
                  <a:lnTo>
                    <a:pt x="194" y="745"/>
                  </a:lnTo>
                  <a:lnTo>
                    <a:pt x="194" y="7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AutoShape 7"/>
            <p:cNvSpPr>
              <a:spLocks/>
            </p:cNvSpPr>
            <p:nvPr/>
          </p:nvSpPr>
          <p:spPr bwMode="auto">
            <a:xfrm>
              <a:off x="541" y="134"/>
              <a:ext cx="507" cy="321"/>
            </a:xfrm>
            <a:custGeom>
              <a:avLst/>
              <a:gdLst>
                <a:gd name="T0" fmla="+- 0 1003 541"/>
                <a:gd name="T1" fmla="*/ T0 w 507"/>
                <a:gd name="T2" fmla="+- 0 284 134"/>
                <a:gd name="T3" fmla="*/ 284 h 321"/>
                <a:gd name="T4" fmla="+- 0 586 541"/>
                <a:gd name="T5" fmla="*/ T4 w 507"/>
                <a:gd name="T6" fmla="+- 0 284 134"/>
                <a:gd name="T7" fmla="*/ 284 h 321"/>
                <a:gd name="T8" fmla="+- 0 568 541"/>
                <a:gd name="T9" fmla="*/ T8 w 507"/>
                <a:gd name="T10" fmla="+- 0 287 134"/>
                <a:gd name="T11" fmla="*/ 287 h 321"/>
                <a:gd name="T12" fmla="+- 0 554 541"/>
                <a:gd name="T13" fmla="*/ T12 w 507"/>
                <a:gd name="T14" fmla="+- 0 297 134"/>
                <a:gd name="T15" fmla="*/ 297 h 321"/>
                <a:gd name="T16" fmla="+- 0 544 541"/>
                <a:gd name="T17" fmla="*/ T16 w 507"/>
                <a:gd name="T18" fmla="+- 0 311 134"/>
                <a:gd name="T19" fmla="*/ 311 h 321"/>
                <a:gd name="T20" fmla="+- 0 541 541"/>
                <a:gd name="T21" fmla="*/ T20 w 507"/>
                <a:gd name="T22" fmla="+- 0 329 134"/>
                <a:gd name="T23" fmla="*/ 329 h 321"/>
                <a:gd name="T24" fmla="+- 0 541 541"/>
                <a:gd name="T25" fmla="*/ T24 w 507"/>
                <a:gd name="T26" fmla="+- 0 410 134"/>
                <a:gd name="T27" fmla="*/ 410 h 321"/>
                <a:gd name="T28" fmla="+- 0 544 541"/>
                <a:gd name="T29" fmla="*/ T28 w 507"/>
                <a:gd name="T30" fmla="+- 0 427 134"/>
                <a:gd name="T31" fmla="*/ 427 h 321"/>
                <a:gd name="T32" fmla="+- 0 554 541"/>
                <a:gd name="T33" fmla="*/ T32 w 507"/>
                <a:gd name="T34" fmla="+- 0 441 134"/>
                <a:gd name="T35" fmla="*/ 441 h 321"/>
                <a:gd name="T36" fmla="+- 0 568 541"/>
                <a:gd name="T37" fmla="*/ T36 w 507"/>
                <a:gd name="T38" fmla="+- 0 451 134"/>
                <a:gd name="T39" fmla="*/ 451 h 321"/>
                <a:gd name="T40" fmla="+- 0 586 541"/>
                <a:gd name="T41" fmla="*/ T40 w 507"/>
                <a:gd name="T42" fmla="+- 0 455 134"/>
                <a:gd name="T43" fmla="*/ 455 h 321"/>
                <a:gd name="T44" fmla="+- 0 1003 541"/>
                <a:gd name="T45" fmla="*/ T44 w 507"/>
                <a:gd name="T46" fmla="+- 0 455 134"/>
                <a:gd name="T47" fmla="*/ 455 h 321"/>
                <a:gd name="T48" fmla="+- 0 1020 541"/>
                <a:gd name="T49" fmla="*/ T48 w 507"/>
                <a:gd name="T50" fmla="+- 0 451 134"/>
                <a:gd name="T51" fmla="*/ 451 h 321"/>
                <a:gd name="T52" fmla="+- 0 1034 541"/>
                <a:gd name="T53" fmla="*/ T52 w 507"/>
                <a:gd name="T54" fmla="+- 0 441 134"/>
                <a:gd name="T55" fmla="*/ 441 h 321"/>
                <a:gd name="T56" fmla="+- 0 1044 541"/>
                <a:gd name="T57" fmla="*/ T56 w 507"/>
                <a:gd name="T58" fmla="+- 0 427 134"/>
                <a:gd name="T59" fmla="*/ 427 h 321"/>
                <a:gd name="T60" fmla="+- 0 1048 541"/>
                <a:gd name="T61" fmla="*/ T60 w 507"/>
                <a:gd name="T62" fmla="+- 0 410 134"/>
                <a:gd name="T63" fmla="*/ 410 h 321"/>
                <a:gd name="T64" fmla="+- 0 1048 541"/>
                <a:gd name="T65" fmla="*/ T64 w 507"/>
                <a:gd name="T66" fmla="+- 0 329 134"/>
                <a:gd name="T67" fmla="*/ 329 h 321"/>
                <a:gd name="T68" fmla="+- 0 1044 541"/>
                <a:gd name="T69" fmla="*/ T68 w 507"/>
                <a:gd name="T70" fmla="+- 0 311 134"/>
                <a:gd name="T71" fmla="*/ 311 h 321"/>
                <a:gd name="T72" fmla="+- 0 1034 541"/>
                <a:gd name="T73" fmla="*/ T72 w 507"/>
                <a:gd name="T74" fmla="+- 0 297 134"/>
                <a:gd name="T75" fmla="*/ 297 h 321"/>
                <a:gd name="T76" fmla="+- 0 1020 541"/>
                <a:gd name="T77" fmla="*/ T76 w 507"/>
                <a:gd name="T78" fmla="+- 0 287 134"/>
                <a:gd name="T79" fmla="*/ 287 h 321"/>
                <a:gd name="T80" fmla="+- 0 1003 541"/>
                <a:gd name="T81" fmla="*/ T80 w 507"/>
                <a:gd name="T82" fmla="+- 0 284 134"/>
                <a:gd name="T83" fmla="*/ 284 h 321"/>
                <a:gd name="T84" fmla="+- 0 794 541"/>
                <a:gd name="T85" fmla="*/ T84 w 507"/>
                <a:gd name="T86" fmla="+- 0 134 134"/>
                <a:gd name="T87" fmla="*/ 134 h 321"/>
                <a:gd name="T88" fmla="+- 0 740 541"/>
                <a:gd name="T89" fmla="*/ T88 w 507"/>
                <a:gd name="T90" fmla="+- 0 145 134"/>
                <a:gd name="T91" fmla="*/ 145 h 321"/>
                <a:gd name="T92" fmla="+- 0 695 541"/>
                <a:gd name="T93" fmla="*/ T92 w 507"/>
                <a:gd name="T94" fmla="+- 0 175 134"/>
                <a:gd name="T95" fmla="*/ 175 h 321"/>
                <a:gd name="T96" fmla="+- 0 665 541"/>
                <a:gd name="T97" fmla="*/ T96 w 507"/>
                <a:gd name="T98" fmla="+- 0 219 134"/>
                <a:gd name="T99" fmla="*/ 219 h 321"/>
                <a:gd name="T100" fmla="+- 0 654 541"/>
                <a:gd name="T101" fmla="*/ T100 w 507"/>
                <a:gd name="T102" fmla="+- 0 274 134"/>
                <a:gd name="T103" fmla="*/ 274 h 321"/>
                <a:gd name="T104" fmla="+- 0 654 541"/>
                <a:gd name="T105" fmla="*/ T104 w 507"/>
                <a:gd name="T106" fmla="+- 0 277 134"/>
                <a:gd name="T107" fmla="*/ 277 h 321"/>
                <a:gd name="T108" fmla="+- 0 654 541"/>
                <a:gd name="T109" fmla="*/ T108 w 507"/>
                <a:gd name="T110" fmla="+- 0 280 134"/>
                <a:gd name="T111" fmla="*/ 280 h 321"/>
                <a:gd name="T112" fmla="+- 0 655 541"/>
                <a:gd name="T113" fmla="*/ T112 w 507"/>
                <a:gd name="T114" fmla="+- 0 284 134"/>
                <a:gd name="T115" fmla="*/ 284 h 321"/>
                <a:gd name="T116" fmla="+- 0 934 541"/>
                <a:gd name="T117" fmla="*/ T116 w 507"/>
                <a:gd name="T118" fmla="+- 0 284 134"/>
                <a:gd name="T119" fmla="*/ 284 h 321"/>
                <a:gd name="T120" fmla="+- 0 934 541"/>
                <a:gd name="T121" fmla="*/ T120 w 507"/>
                <a:gd name="T122" fmla="+- 0 280 134"/>
                <a:gd name="T123" fmla="*/ 280 h 321"/>
                <a:gd name="T124" fmla="+- 0 934 541"/>
                <a:gd name="T125" fmla="*/ T124 w 507"/>
                <a:gd name="T126" fmla="+- 0 277 134"/>
                <a:gd name="T127" fmla="*/ 277 h 321"/>
                <a:gd name="T128" fmla="+- 0 934 541"/>
                <a:gd name="T129" fmla="*/ T128 w 507"/>
                <a:gd name="T130" fmla="+- 0 274 134"/>
                <a:gd name="T131" fmla="*/ 274 h 321"/>
                <a:gd name="T132" fmla="+- 0 923 541"/>
                <a:gd name="T133" fmla="*/ T132 w 507"/>
                <a:gd name="T134" fmla="+- 0 219 134"/>
                <a:gd name="T135" fmla="*/ 219 h 321"/>
                <a:gd name="T136" fmla="+- 0 893 541"/>
                <a:gd name="T137" fmla="*/ T136 w 507"/>
                <a:gd name="T138" fmla="+- 0 175 134"/>
                <a:gd name="T139" fmla="*/ 175 h 321"/>
                <a:gd name="T140" fmla="+- 0 849 541"/>
                <a:gd name="T141" fmla="*/ T140 w 507"/>
                <a:gd name="T142" fmla="+- 0 145 134"/>
                <a:gd name="T143" fmla="*/ 145 h 321"/>
                <a:gd name="T144" fmla="+- 0 794 541"/>
                <a:gd name="T145" fmla="*/ T144 w 507"/>
                <a:gd name="T146" fmla="+- 0 134 134"/>
                <a:gd name="T147" fmla="*/ 134 h 3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Lst>
              <a:rect l="0" t="0" r="r" b="b"/>
              <a:pathLst>
                <a:path w="507" h="321">
                  <a:moveTo>
                    <a:pt x="462" y="150"/>
                  </a:moveTo>
                  <a:lnTo>
                    <a:pt x="45" y="150"/>
                  </a:lnTo>
                  <a:lnTo>
                    <a:pt x="27" y="153"/>
                  </a:lnTo>
                  <a:lnTo>
                    <a:pt x="13" y="163"/>
                  </a:lnTo>
                  <a:lnTo>
                    <a:pt x="3" y="177"/>
                  </a:lnTo>
                  <a:lnTo>
                    <a:pt x="0" y="195"/>
                  </a:lnTo>
                  <a:lnTo>
                    <a:pt x="0" y="276"/>
                  </a:lnTo>
                  <a:lnTo>
                    <a:pt x="3" y="293"/>
                  </a:lnTo>
                  <a:lnTo>
                    <a:pt x="13" y="307"/>
                  </a:lnTo>
                  <a:lnTo>
                    <a:pt x="27" y="317"/>
                  </a:lnTo>
                  <a:lnTo>
                    <a:pt x="45" y="321"/>
                  </a:lnTo>
                  <a:lnTo>
                    <a:pt x="462" y="321"/>
                  </a:lnTo>
                  <a:lnTo>
                    <a:pt x="479" y="317"/>
                  </a:lnTo>
                  <a:lnTo>
                    <a:pt x="493" y="307"/>
                  </a:lnTo>
                  <a:lnTo>
                    <a:pt x="503" y="293"/>
                  </a:lnTo>
                  <a:lnTo>
                    <a:pt x="507" y="276"/>
                  </a:lnTo>
                  <a:lnTo>
                    <a:pt x="507" y="195"/>
                  </a:lnTo>
                  <a:lnTo>
                    <a:pt x="503" y="177"/>
                  </a:lnTo>
                  <a:lnTo>
                    <a:pt x="493" y="163"/>
                  </a:lnTo>
                  <a:lnTo>
                    <a:pt x="479" y="153"/>
                  </a:lnTo>
                  <a:lnTo>
                    <a:pt x="462" y="150"/>
                  </a:lnTo>
                  <a:close/>
                  <a:moveTo>
                    <a:pt x="253" y="0"/>
                  </a:moveTo>
                  <a:lnTo>
                    <a:pt x="199" y="11"/>
                  </a:lnTo>
                  <a:lnTo>
                    <a:pt x="154" y="41"/>
                  </a:lnTo>
                  <a:lnTo>
                    <a:pt x="124" y="85"/>
                  </a:lnTo>
                  <a:lnTo>
                    <a:pt x="113" y="140"/>
                  </a:lnTo>
                  <a:lnTo>
                    <a:pt x="113" y="143"/>
                  </a:lnTo>
                  <a:lnTo>
                    <a:pt x="113" y="146"/>
                  </a:lnTo>
                  <a:lnTo>
                    <a:pt x="114" y="150"/>
                  </a:lnTo>
                  <a:lnTo>
                    <a:pt x="393" y="150"/>
                  </a:lnTo>
                  <a:lnTo>
                    <a:pt x="393" y="146"/>
                  </a:lnTo>
                  <a:lnTo>
                    <a:pt x="393" y="143"/>
                  </a:lnTo>
                  <a:lnTo>
                    <a:pt x="393" y="140"/>
                  </a:lnTo>
                  <a:lnTo>
                    <a:pt x="382" y="85"/>
                  </a:lnTo>
                  <a:lnTo>
                    <a:pt x="352" y="41"/>
                  </a:lnTo>
                  <a:lnTo>
                    <a:pt x="308" y="11"/>
                  </a:lnTo>
                  <a:lnTo>
                    <a:pt x="25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AutoShape 6"/>
            <p:cNvSpPr>
              <a:spLocks/>
            </p:cNvSpPr>
            <p:nvPr/>
          </p:nvSpPr>
          <p:spPr bwMode="auto">
            <a:xfrm>
              <a:off x="524" y="484"/>
              <a:ext cx="546" cy="568"/>
            </a:xfrm>
            <a:custGeom>
              <a:avLst/>
              <a:gdLst>
                <a:gd name="T0" fmla="+- 0 591 524"/>
                <a:gd name="T1" fmla="*/ T0 w 546"/>
                <a:gd name="T2" fmla="+- 0 882 484"/>
                <a:gd name="T3" fmla="*/ 882 h 568"/>
                <a:gd name="T4" fmla="+- 0 528 524"/>
                <a:gd name="T5" fmla="*/ T4 w 546"/>
                <a:gd name="T6" fmla="+- 0 998 484"/>
                <a:gd name="T7" fmla="*/ 998 h 568"/>
                <a:gd name="T8" fmla="+- 0 524 524"/>
                <a:gd name="T9" fmla="*/ T8 w 546"/>
                <a:gd name="T10" fmla="+- 0 1020 484"/>
                <a:gd name="T11" fmla="*/ 1020 h 568"/>
                <a:gd name="T12" fmla="+- 0 534 524"/>
                <a:gd name="T13" fmla="*/ T12 w 546"/>
                <a:gd name="T14" fmla="+- 0 1040 484"/>
                <a:gd name="T15" fmla="*/ 1040 h 568"/>
                <a:gd name="T16" fmla="+- 0 540 524"/>
                <a:gd name="T17" fmla="*/ T16 w 546"/>
                <a:gd name="T18" fmla="+- 0 1046 484"/>
                <a:gd name="T19" fmla="*/ 1046 h 568"/>
                <a:gd name="T20" fmla="+- 0 558 524"/>
                <a:gd name="T21" fmla="*/ T20 w 546"/>
                <a:gd name="T22" fmla="+- 0 1051 484"/>
                <a:gd name="T23" fmla="*/ 1051 h 568"/>
                <a:gd name="T24" fmla="+- 0 585 524"/>
                <a:gd name="T25" fmla="*/ T24 w 546"/>
                <a:gd name="T26" fmla="+- 0 1043 484"/>
                <a:gd name="T27" fmla="*/ 1043 h 568"/>
                <a:gd name="T28" fmla="+- 0 626 524"/>
                <a:gd name="T29" fmla="*/ T28 w 546"/>
                <a:gd name="T30" fmla="+- 0 966 484"/>
                <a:gd name="T31" fmla="*/ 966 h 568"/>
                <a:gd name="T32" fmla="+- 0 769 524"/>
                <a:gd name="T33" fmla="*/ T32 w 546"/>
                <a:gd name="T34" fmla="+- 0 911 484"/>
                <a:gd name="T35" fmla="*/ 911 h 568"/>
                <a:gd name="T36" fmla="+- 0 621 524"/>
                <a:gd name="T37" fmla="*/ T36 w 546"/>
                <a:gd name="T38" fmla="+- 0 878 484"/>
                <a:gd name="T39" fmla="*/ 878 h 568"/>
                <a:gd name="T40" fmla="+- 0 727 524"/>
                <a:gd name="T41" fmla="*/ T40 w 546"/>
                <a:gd name="T42" fmla="+- 0 966 484"/>
                <a:gd name="T43" fmla="*/ 966 h 568"/>
                <a:gd name="T44" fmla="+- 0 628 524"/>
                <a:gd name="T45" fmla="*/ T44 w 546"/>
                <a:gd name="T46" fmla="+- 0 967 484"/>
                <a:gd name="T47" fmla="*/ 967 h 568"/>
                <a:gd name="T48" fmla="+- 0 681 524"/>
                <a:gd name="T49" fmla="*/ T48 w 546"/>
                <a:gd name="T50" fmla="+- 0 995 484"/>
                <a:gd name="T51" fmla="*/ 995 h 568"/>
                <a:gd name="T52" fmla="+- 0 706 524"/>
                <a:gd name="T53" fmla="*/ T52 w 546"/>
                <a:gd name="T54" fmla="+- 0 990 484"/>
                <a:gd name="T55" fmla="*/ 990 h 568"/>
                <a:gd name="T56" fmla="+- 0 727 524"/>
                <a:gd name="T57" fmla="*/ T56 w 546"/>
                <a:gd name="T58" fmla="+- 0 966 484"/>
                <a:gd name="T59" fmla="*/ 966 h 568"/>
                <a:gd name="T60" fmla="+- 0 842 524"/>
                <a:gd name="T61" fmla="*/ T60 w 546"/>
                <a:gd name="T62" fmla="+- 0 697 484"/>
                <a:gd name="T63" fmla="*/ 697 h 568"/>
                <a:gd name="T64" fmla="+- 0 677 524"/>
                <a:gd name="T65" fmla="*/ T64 w 546"/>
                <a:gd name="T66" fmla="+- 0 911 484"/>
                <a:gd name="T67" fmla="*/ 911 h 568"/>
                <a:gd name="T68" fmla="+- 0 863 524"/>
                <a:gd name="T69" fmla="*/ T68 w 546"/>
                <a:gd name="T70" fmla="+- 0 785 484"/>
                <a:gd name="T71" fmla="*/ 785 h 568"/>
                <a:gd name="T72" fmla="+- 0 987 524"/>
                <a:gd name="T73" fmla="*/ T72 w 546"/>
                <a:gd name="T74" fmla="+- 0 728 484"/>
                <a:gd name="T75" fmla="*/ 728 h 568"/>
                <a:gd name="T76" fmla="+- 0 880 524"/>
                <a:gd name="T77" fmla="*/ T76 w 546"/>
                <a:gd name="T78" fmla="+- 0 704 484"/>
                <a:gd name="T79" fmla="*/ 704 h 568"/>
                <a:gd name="T80" fmla="+- 0 862 524"/>
                <a:gd name="T81" fmla="*/ T80 w 546"/>
                <a:gd name="T82" fmla="+- 0 694 484"/>
                <a:gd name="T83" fmla="*/ 694 h 568"/>
                <a:gd name="T84" fmla="+- 0 863 524"/>
                <a:gd name="T85" fmla="*/ T84 w 546"/>
                <a:gd name="T86" fmla="+- 0 785 484"/>
                <a:gd name="T87" fmla="*/ 785 h 568"/>
                <a:gd name="T88" fmla="+- 0 932 524"/>
                <a:gd name="T89" fmla="*/ T88 w 546"/>
                <a:gd name="T90" fmla="+- 0 834 484"/>
                <a:gd name="T91" fmla="*/ 834 h 568"/>
                <a:gd name="T92" fmla="+- 0 965 524"/>
                <a:gd name="T93" fmla="*/ T92 w 546"/>
                <a:gd name="T94" fmla="+- 0 815 484"/>
                <a:gd name="T95" fmla="*/ 815 h 568"/>
                <a:gd name="T96" fmla="+- 0 973 524"/>
                <a:gd name="T97" fmla="*/ T96 w 546"/>
                <a:gd name="T98" fmla="+- 0 785 484"/>
                <a:gd name="T99" fmla="*/ 785 h 568"/>
                <a:gd name="T100" fmla="+- 0 990 524"/>
                <a:gd name="T101" fmla="*/ T100 w 546"/>
                <a:gd name="T102" fmla="+- 0 486 484"/>
                <a:gd name="T103" fmla="*/ 486 h 568"/>
                <a:gd name="T104" fmla="+- 0 894 524"/>
                <a:gd name="T105" fmla="*/ T104 w 546"/>
                <a:gd name="T106" fmla="+- 0 574 484"/>
                <a:gd name="T107" fmla="*/ 574 h 568"/>
                <a:gd name="T108" fmla="+- 0 885 524"/>
                <a:gd name="T109" fmla="*/ T108 w 546"/>
                <a:gd name="T110" fmla="+- 0 589 484"/>
                <a:gd name="T111" fmla="*/ 589 h 568"/>
                <a:gd name="T112" fmla="+- 0 890 524"/>
                <a:gd name="T113" fmla="*/ T112 w 546"/>
                <a:gd name="T114" fmla="+- 0 606 484"/>
                <a:gd name="T115" fmla="*/ 606 h 568"/>
                <a:gd name="T116" fmla="+- 0 939 524"/>
                <a:gd name="T117" fmla="*/ T116 w 546"/>
                <a:gd name="T118" fmla="+- 0 621 484"/>
                <a:gd name="T119" fmla="*/ 621 h 568"/>
                <a:gd name="T120" fmla="+- 0 987 524"/>
                <a:gd name="T121" fmla="*/ T120 w 546"/>
                <a:gd name="T122" fmla="+- 0 728 484"/>
                <a:gd name="T123" fmla="*/ 728 h 568"/>
                <a:gd name="T124" fmla="+- 0 1061 524"/>
                <a:gd name="T125" fmla="*/ T124 w 546"/>
                <a:gd name="T126" fmla="+- 0 635 484"/>
                <a:gd name="T127" fmla="*/ 635 h 568"/>
                <a:gd name="T128" fmla="+- 0 1070 524"/>
                <a:gd name="T129" fmla="*/ T128 w 546"/>
                <a:gd name="T130" fmla="+- 0 618 484"/>
                <a:gd name="T131" fmla="*/ 618 h 568"/>
                <a:gd name="T132" fmla="+- 0 1022 524"/>
                <a:gd name="T133" fmla="*/ T132 w 546"/>
                <a:gd name="T134" fmla="+- 0 500 484"/>
                <a:gd name="T135" fmla="*/ 500 h 568"/>
                <a:gd name="T136" fmla="+- 0 1013 524"/>
                <a:gd name="T137" fmla="*/ T136 w 546"/>
                <a:gd name="T138" fmla="+- 0 487 484"/>
                <a:gd name="T139" fmla="*/ 487 h 568"/>
                <a:gd name="T140" fmla="+- 0 1061 524"/>
                <a:gd name="T141" fmla="*/ T140 w 546"/>
                <a:gd name="T142" fmla="+- 0 635 484"/>
                <a:gd name="T143" fmla="*/ 635 h 568"/>
                <a:gd name="T144" fmla="+- 0 1049 524"/>
                <a:gd name="T145" fmla="*/ T144 w 546"/>
                <a:gd name="T146" fmla="+- 0 643 484"/>
                <a:gd name="T147" fmla="*/ 643 h 568"/>
                <a:gd name="T148" fmla="+- 0 1061 524"/>
                <a:gd name="T149" fmla="*/ T148 w 546"/>
                <a:gd name="T150" fmla="+- 0 635 484"/>
                <a:gd name="T151" fmla="*/ 635 h 5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546" h="568">
                  <a:moveTo>
                    <a:pt x="86" y="392"/>
                  </a:moveTo>
                  <a:lnTo>
                    <a:pt x="67" y="398"/>
                  </a:lnTo>
                  <a:lnTo>
                    <a:pt x="58" y="405"/>
                  </a:lnTo>
                  <a:lnTo>
                    <a:pt x="4" y="514"/>
                  </a:lnTo>
                  <a:lnTo>
                    <a:pt x="0" y="525"/>
                  </a:lnTo>
                  <a:lnTo>
                    <a:pt x="0" y="536"/>
                  </a:lnTo>
                  <a:lnTo>
                    <a:pt x="4" y="547"/>
                  </a:lnTo>
                  <a:lnTo>
                    <a:pt x="10" y="556"/>
                  </a:lnTo>
                  <a:lnTo>
                    <a:pt x="13" y="559"/>
                  </a:lnTo>
                  <a:lnTo>
                    <a:pt x="16" y="562"/>
                  </a:lnTo>
                  <a:lnTo>
                    <a:pt x="20" y="564"/>
                  </a:lnTo>
                  <a:lnTo>
                    <a:pt x="34" y="567"/>
                  </a:lnTo>
                  <a:lnTo>
                    <a:pt x="48" y="566"/>
                  </a:lnTo>
                  <a:lnTo>
                    <a:pt x="61" y="559"/>
                  </a:lnTo>
                  <a:lnTo>
                    <a:pt x="70" y="547"/>
                  </a:lnTo>
                  <a:lnTo>
                    <a:pt x="102" y="482"/>
                  </a:lnTo>
                  <a:lnTo>
                    <a:pt x="203" y="482"/>
                  </a:lnTo>
                  <a:lnTo>
                    <a:pt x="245" y="427"/>
                  </a:lnTo>
                  <a:lnTo>
                    <a:pt x="153" y="427"/>
                  </a:lnTo>
                  <a:lnTo>
                    <a:pt x="97" y="394"/>
                  </a:lnTo>
                  <a:lnTo>
                    <a:pt x="86" y="392"/>
                  </a:lnTo>
                  <a:close/>
                  <a:moveTo>
                    <a:pt x="203" y="482"/>
                  </a:moveTo>
                  <a:lnTo>
                    <a:pt x="102" y="482"/>
                  </a:lnTo>
                  <a:lnTo>
                    <a:pt x="104" y="483"/>
                  </a:lnTo>
                  <a:lnTo>
                    <a:pt x="144" y="507"/>
                  </a:lnTo>
                  <a:lnTo>
                    <a:pt x="157" y="511"/>
                  </a:lnTo>
                  <a:lnTo>
                    <a:pt x="170" y="511"/>
                  </a:lnTo>
                  <a:lnTo>
                    <a:pt x="182" y="506"/>
                  </a:lnTo>
                  <a:lnTo>
                    <a:pt x="192" y="497"/>
                  </a:lnTo>
                  <a:lnTo>
                    <a:pt x="203" y="482"/>
                  </a:lnTo>
                  <a:close/>
                  <a:moveTo>
                    <a:pt x="338" y="210"/>
                  </a:moveTo>
                  <a:lnTo>
                    <a:pt x="318" y="213"/>
                  </a:lnTo>
                  <a:lnTo>
                    <a:pt x="309" y="218"/>
                  </a:lnTo>
                  <a:lnTo>
                    <a:pt x="153" y="427"/>
                  </a:lnTo>
                  <a:lnTo>
                    <a:pt x="245" y="427"/>
                  </a:lnTo>
                  <a:lnTo>
                    <a:pt x="339" y="301"/>
                  </a:lnTo>
                  <a:lnTo>
                    <a:pt x="449" y="301"/>
                  </a:lnTo>
                  <a:lnTo>
                    <a:pt x="463" y="244"/>
                  </a:lnTo>
                  <a:lnTo>
                    <a:pt x="385" y="244"/>
                  </a:lnTo>
                  <a:lnTo>
                    <a:pt x="356" y="220"/>
                  </a:lnTo>
                  <a:lnTo>
                    <a:pt x="348" y="213"/>
                  </a:lnTo>
                  <a:lnTo>
                    <a:pt x="338" y="210"/>
                  </a:lnTo>
                  <a:close/>
                  <a:moveTo>
                    <a:pt x="449" y="301"/>
                  </a:moveTo>
                  <a:lnTo>
                    <a:pt x="339" y="301"/>
                  </a:lnTo>
                  <a:lnTo>
                    <a:pt x="395" y="347"/>
                  </a:lnTo>
                  <a:lnTo>
                    <a:pt x="408" y="350"/>
                  </a:lnTo>
                  <a:lnTo>
                    <a:pt x="432" y="341"/>
                  </a:lnTo>
                  <a:lnTo>
                    <a:pt x="441" y="331"/>
                  </a:lnTo>
                  <a:lnTo>
                    <a:pt x="444" y="319"/>
                  </a:lnTo>
                  <a:lnTo>
                    <a:pt x="449" y="301"/>
                  </a:lnTo>
                  <a:close/>
                  <a:moveTo>
                    <a:pt x="474" y="0"/>
                  </a:moveTo>
                  <a:lnTo>
                    <a:pt x="466" y="2"/>
                  </a:lnTo>
                  <a:lnTo>
                    <a:pt x="460" y="7"/>
                  </a:lnTo>
                  <a:lnTo>
                    <a:pt x="370" y="90"/>
                  </a:lnTo>
                  <a:lnTo>
                    <a:pt x="364" y="96"/>
                  </a:lnTo>
                  <a:lnTo>
                    <a:pt x="361" y="105"/>
                  </a:lnTo>
                  <a:lnTo>
                    <a:pt x="363" y="114"/>
                  </a:lnTo>
                  <a:lnTo>
                    <a:pt x="366" y="122"/>
                  </a:lnTo>
                  <a:lnTo>
                    <a:pt x="373" y="128"/>
                  </a:lnTo>
                  <a:lnTo>
                    <a:pt x="415" y="137"/>
                  </a:lnTo>
                  <a:lnTo>
                    <a:pt x="385" y="244"/>
                  </a:lnTo>
                  <a:lnTo>
                    <a:pt x="463" y="244"/>
                  </a:lnTo>
                  <a:lnTo>
                    <a:pt x="487" y="151"/>
                  </a:lnTo>
                  <a:lnTo>
                    <a:pt x="537" y="151"/>
                  </a:lnTo>
                  <a:lnTo>
                    <a:pt x="544" y="143"/>
                  </a:lnTo>
                  <a:lnTo>
                    <a:pt x="546" y="134"/>
                  </a:lnTo>
                  <a:lnTo>
                    <a:pt x="543" y="126"/>
                  </a:lnTo>
                  <a:lnTo>
                    <a:pt x="498" y="16"/>
                  </a:lnTo>
                  <a:lnTo>
                    <a:pt x="495" y="9"/>
                  </a:lnTo>
                  <a:lnTo>
                    <a:pt x="489" y="3"/>
                  </a:lnTo>
                  <a:lnTo>
                    <a:pt x="474" y="0"/>
                  </a:lnTo>
                  <a:close/>
                  <a:moveTo>
                    <a:pt x="537" y="151"/>
                  </a:moveTo>
                  <a:lnTo>
                    <a:pt x="487" y="151"/>
                  </a:lnTo>
                  <a:lnTo>
                    <a:pt x="525" y="159"/>
                  </a:lnTo>
                  <a:lnTo>
                    <a:pt x="533" y="156"/>
                  </a:lnTo>
                  <a:lnTo>
                    <a:pt x="537" y="1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421760836"/>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28" y="381000"/>
            <a:ext cx="9462057" cy="617976"/>
          </a:xfrm>
        </p:spPr>
        <p:txBody>
          <a:bodyPr/>
          <a:lstStyle/>
          <a:p>
            <a:r>
              <a:rPr lang="en-US" b="1" dirty="0" smtClean="0">
                <a:solidFill>
                  <a:schemeClr val="tx1"/>
                </a:solidFill>
                <a:latin typeface="Arial" panose="020B0604020202020204" pitchFamily="34" charset="0"/>
                <a:cs typeface="Arial" panose="020B0604020202020204" pitchFamily="34" charset="0"/>
              </a:rPr>
              <a:t>HEDIS &amp; Performance Measurements</a:t>
            </a:r>
            <a:endParaRPr lang="en-US" b="1" dirty="0">
              <a:solidFill>
                <a:schemeClr val="tx1"/>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4"/>
          </p:nvPr>
        </p:nvSpPr>
        <p:spPr/>
        <p:txBody>
          <a:bodyPr/>
          <a:lstStyle/>
          <a:p>
            <a:endParaRPr lang="en-US"/>
          </a:p>
        </p:txBody>
      </p:sp>
      <p:sp>
        <p:nvSpPr>
          <p:cNvPr id="7" name="Rectangle 6"/>
          <p:cNvSpPr/>
          <p:nvPr/>
        </p:nvSpPr>
        <p:spPr>
          <a:xfrm>
            <a:off x="540028" y="1190942"/>
            <a:ext cx="9061172" cy="5663089"/>
          </a:xfrm>
          <a:prstGeom prst="rect">
            <a:avLst/>
          </a:prstGeom>
        </p:spPr>
        <p:txBody>
          <a:bodyPr wrap="square">
            <a:spAutoFit/>
          </a:bodyPr>
          <a:lstStyle/>
          <a:p>
            <a:r>
              <a:rPr lang="en-US" sz="2400" b="1" dirty="0" smtClean="0">
                <a:solidFill>
                  <a:schemeClr val="tx2"/>
                </a:solidFill>
                <a:latin typeface="Arial" panose="020B0604020202020204" pitchFamily="34" charset="0"/>
                <a:cs typeface="Arial" panose="020B0604020202020204" pitchFamily="34" charset="0"/>
              </a:rPr>
              <a:t>Effective 2018, HEDIS </a:t>
            </a:r>
            <a:r>
              <a:rPr lang="en-US" sz="2400" b="1" dirty="0">
                <a:solidFill>
                  <a:schemeClr val="tx2"/>
                </a:solidFill>
                <a:latin typeface="Arial" panose="020B0604020202020204" pitchFamily="34" charset="0"/>
                <a:cs typeface="Arial" panose="020B0604020202020204" pitchFamily="34" charset="0"/>
              </a:rPr>
              <a:t>includes performance measures related to dozens of important health care issues. Selected measures include, but are not limited to: </a:t>
            </a:r>
            <a:endParaRPr lang="en-US" sz="2400" b="1" dirty="0" smtClean="0">
              <a:solidFill>
                <a:schemeClr val="tx2"/>
              </a:solidFill>
              <a:latin typeface="Arial" panose="020B0604020202020204" pitchFamily="34" charset="0"/>
              <a:cs typeface="Arial" panose="020B0604020202020204" pitchFamily="34" charset="0"/>
            </a:endParaRPr>
          </a:p>
          <a:p>
            <a:endParaRPr lang="en-US" sz="2000" dirty="0">
              <a:solidFill>
                <a:schemeClr val="tx2"/>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Antidepressant medication management</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Breast cancer screening</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Cervical cancer screening</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Children and adolescent access to primary care practitioners</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Childhood and adolescent immunization status</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Comprehensive diabetes care</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Controlling high blood pressure</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Flu vaccinations for Adults</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Medical assistance with smoking and tobacco use cessation</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Medication management for people with asthma</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Plan all-cause readmissions</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Potentially harmful drug-disease interactions in the elderly</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Prenatal and postpartum care</a:t>
            </a:r>
          </a:p>
          <a:p>
            <a:pPr marL="342900" indent="-342900">
              <a:buFont typeface="Arial" panose="020B0604020202020204" pitchFamily="34" charset="0"/>
              <a:buChar char="•"/>
            </a:pPr>
            <a:r>
              <a:rPr lang="en-US" dirty="0">
                <a:solidFill>
                  <a:schemeClr val="tx2"/>
                </a:solidFill>
                <a:latin typeface="Arial" panose="020B0604020202020204" pitchFamily="34" charset="0"/>
                <a:cs typeface="Arial" panose="020B0604020202020204" pitchFamily="34" charset="0"/>
              </a:rPr>
              <a:t>Relative Resource Use for People with COPD </a:t>
            </a:r>
          </a:p>
          <a:p>
            <a:endParaRPr lang="en-US" b="0" i="0" dirty="0">
              <a:solidFill>
                <a:schemeClr val="tx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1926341"/>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28" y="312328"/>
            <a:ext cx="9462057" cy="617976"/>
          </a:xfrm>
        </p:spPr>
        <p:txBody>
          <a:bodyPr/>
          <a:lstStyle/>
          <a:p>
            <a:r>
              <a:rPr lang="en-US" b="1" dirty="0" smtClean="0">
                <a:solidFill>
                  <a:schemeClr val="tx1"/>
                </a:solidFill>
                <a:latin typeface="Arial" panose="020B0604020202020204" pitchFamily="34" charset="0"/>
                <a:cs typeface="Arial" panose="020B0604020202020204" pitchFamily="34" charset="0"/>
              </a:rPr>
              <a:t>Patient-Centered Medical Home</a:t>
            </a:r>
            <a:endParaRPr lang="en-US" b="1" dirty="0">
              <a:solidFill>
                <a:schemeClr val="tx1"/>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4"/>
          </p:nvPr>
        </p:nvSpPr>
        <p:spPr/>
        <p:txBody>
          <a:bodyPr/>
          <a:lstStyle/>
          <a:p>
            <a:endParaRPr lang="en-US"/>
          </a:p>
        </p:txBody>
      </p:sp>
      <p:sp>
        <p:nvSpPr>
          <p:cNvPr id="7" name="Rectangle 6"/>
          <p:cNvSpPr/>
          <p:nvPr/>
        </p:nvSpPr>
        <p:spPr>
          <a:xfrm>
            <a:off x="540028" y="1295400"/>
            <a:ext cx="5632172" cy="4401205"/>
          </a:xfrm>
          <a:prstGeom prst="rect">
            <a:avLst/>
          </a:prstGeom>
        </p:spPr>
        <p:txBody>
          <a:bodyPr wrap="square">
            <a:spAutoFit/>
          </a:bodyPr>
          <a:lstStyle/>
          <a:p>
            <a:r>
              <a:rPr lang="en-US" sz="2000" dirty="0">
                <a:solidFill>
                  <a:schemeClr val="tx2"/>
                </a:solidFill>
                <a:latin typeface="Arial" panose="020B0604020202020204" pitchFamily="34" charset="0"/>
                <a:cs typeface="Arial" panose="020B0604020202020204" pitchFamily="34" charset="0"/>
              </a:rPr>
              <a:t>The </a:t>
            </a:r>
            <a:r>
              <a:rPr lang="en-US" sz="2000" b="1" dirty="0">
                <a:solidFill>
                  <a:schemeClr val="tx2"/>
                </a:solidFill>
                <a:latin typeface="Arial" panose="020B0604020202020204" pitchFamily="34" charset="0"/>
                <a:cs typeface="Arial" panose="020B0604020202020204" pitchFamily="34" charset="0"/>
              </a:rPr>
              <a:t>Patient-Centered Medical Home</a:t>
            </a:r>
            <a:r>
              <a:rPr lang="en-US" sz="2000" dirty="0">
                <a:solidFill>
                  <a:schemeClr val="tx2"/>
                </a:solidFill>
                <a:latin typeface="Arial" panose="020B0604020202020204" pitchFamily="34" charset="0"/>
                <a:cs typeface="Arial" panose="020B0604020202020204" pitchFamily="34" charset="0"/>
              </a:rPr>
              <a:t> (</a:t>
            </a:r>
            <a:r>
              <a:rPr lang="en-US" sz="2000" b="1" dirty="0">
                <a:solidFill>
                  <a:schemeClr val="tx2"/>
                </a:solidFill>
                <a:latin typeface="Arial" panose="020B0604020202020204" pitchFamily="34" charset="0"/>
                <a:cs typeface="Arial" panose="020B0604020202020204" pitchFamily="34" charset="0"/>
              </a:rPr>
              <a:t>PCMH</a:t>
            </a:r>
            <a:r>
              <a:rPr lang="en-US" sz="2000" dirty="0">
                <a:solidFill>
                  <a:schemeClr val="tx2"/>
                </a:solidFill>
                <a:latin typeface="Arial" panose="020B0604020202020204" pitchFamily="34" charset="0"/>
                <a:cs typeface="Arial" panose="020B0604020202020204" pitchFamily="34" charset="0"/>
              </a:rPr>
              <a:t>) is a care delivery model </a:t>
            </a:r>
            <a:r>
              <a:rPr lang="en-US" sz="2000" dirty="0" smtClean="0">
                <a:solidFill>
                  <a:schemeClr val="tx2"/>
                </a:solidFill>
                <a:latin typeface="Arial" panose="020B0604020202020204" pitchFamily="34" charset="0"/>
                <a:cs typeface="Arial" panose="020B0604020202020204" pitchFamily="34" charset="0"/>
              </a:rPr>
              <a:t>in which member </a:t>
            </a:r>
            <a:r>
              <a:rPr lang="en-US" sz="2000" dirty="0">
                <a:solidFill>
                  <a:schemeClr val="tx2"/>
                </a:solidFill>
                <a:latin typeface="Arial" panose="020B0604020202020204" pitchFamily="34" charset="0"/>
                <a:cs typeface="Arial" panose="020B0604020202020204" pitchFamily="34" charset="0"/>
              </a:rPr>
              <a:t>treatment is coordinated through their primary care physician to ensure they receive the necessary care when and where they need it, in a manner they can understand</a:t>
            </a:r>
            <a:r>
              <a:rPr lang="en-US" sz="2000" dirty="0" smtClean="0">
                <a:solidFill>
                  <a:schemeClr val="tx2"/>
                </a:solidFill>
                <a:latin typeface="Arial" panose="020B0604020202020204" pitchFamily="34" charset="0"/>
                <a:cs typeface="Arial" panose="020B0604020202020204" pitchFamily="34" charset="0"/>
              </a:rPr>
              <a:t>.</a:t>
            </a:r>
          </a:p>
          <a:p>
            <a:endParaRPr lang="en-US" sz="2000" b="0" i="0" dirty="0">
              <a:solidFill>
                <a:schemeClr val="tx2"/>
              </a:solidFill>
              <a:effectLst/>
              <a:latin typeface="Arial" panose="020B0604020202020204" pitchFamily="34" charset="0"/>
              <a:cs typeface="Arial" panose="020B0604020202020204" pitchFamily="34" charset="0"/>
            </a:endParaRPr>
          </a:p>
          <a:p>
            <a:r>
              <a:rPr lang="en-US" sz="2000" dirty="0">
                <a:solidFill>
                  <a:schemeClr val="tx2"/>
                </a:solidFill>
                <a:latin typeface="Arial" panose="020B0604020202020204" pitchFamily="34" charset="0"/>
                <a:cs typeface="Arial" panose="020B0604020202020204" pitchFamily="34" charset="0"/>
              </a:rPr>
              <a:t>The </a:t>
            </a:r>
            <a:r>
              <a:rPr lang="en-US" sz="2000" b="1" dirty="0" smtClean="0">
                <a:solidFill>
                  <a:schemeClr val="tx2"/>
                </a:solidFill>
                <a:latin typeface="Arial" panose="020B0604020202020204" pitchFamily="34" charset="0"/>
                <a:cs typeface="Arial" panose="020B0604020202020204" pitchFamily="34" charset="0"/>
              </a:rPr>
              <a:t>PCMH</a:t>
            </a:r>
            <a:r>
              <a:rPr lang="en-US" sz="2000" dirty="0">
                <a:solidFill>
                  <a:schemeClr val="tx2"/>
                </a:solidFill>
                <a:latin typeface="Arial" panose="020B0604020202020204" pitchFamily="34" charset="0"/>
                <a:cs typeface="Arial" panose="020B0604020202020204" pitchFamily="34" charset="0"/>
              </a:rPr>
              <a:t> </a:t>
            </a:r>
            <a:r>
              <a:rPr lang="en-US" sz="2000" dirty="0" smtClean="0">
                <a:solidFill>
                  <a:schemeClr val="tx2"/>
                </a:solidFill>
                <a:latin typeface="Arial" panose="020B0604020202020204" pitchFamily="34" charset="0"/>
                <a:cs typeface="Arial" panose="020B0604020202020204" pitchFamily="34" charset="0"/>
              </a:rPr>
              <a:t>puts </a:t>
            </a:r>
            <a:r>
              <a:rPr lang="en-US" sz="2000" dirty="0">
                <a:solidFill>
                  <a:schemeClr val="tx2"/>
                </a:solidFill>
                <a:latin typeface="Arial" panose="020B0604020202020204" pitchFamily="34" charset="0"/>
                <a:cs typeface="Arial" panose="020B0604020202020204" pitchFamily="34" charset="0"/>
              </a:rPr>
              <a:t>patients at the forefront of care. PCMHs build better relationships </a:t>
            </a:r>
            <a:r>
              <a:rPr lang="en-US" sz="2000" dirty="0" smtClean="0">
                <a:solidFill>
                  <a:schemeClr val="tx2"/>
                </a:solidFill>
                <a:latin typeface="Arial" panose="020B0604020202020204" pitchFamily="34" charset="0"/>
                <a:cs typeface="Arial" panose="020B0604020202020204" pitchFamily="34" charset="0"/>
              </a:rPr>
              <a:t>between members </a:t>
            </a:r>
            <a:r>
              <a:rPr lang="en-US" sz="2000" dirty="0">
                <a:solidFill>
                  <a:schemeClr val="tx2"/>
                </a:solidFill>
                <a:latin typeface="Arial" panose="020B0604020202020204" pitchFamily="34" charset="0"/>
                <a:cs typeface="Arial" panose="020B0604020202020204" pitchFamily="34" charset="0"/>
              </a:rPr>
              <a:t>and their clinical care teams. </a:t>
            </a:r>
          </a:p>
          <a:p>
            <a:endParaRPr lang="en-US" sz="2000" dirty="0" smtClean="0">
              <a:solidFill>
                <a:schemeClr val="tx2"/>
              </a:solidFill>
              <a:latin typeface="Arial" panose="020B0604020202020204" pitchFamily="34" charset="0"/>
              <a:cs typeface="Arial" panose="020B0604020202020204" pitchFamily="34" charset="0"/>
            </a:endParaRPr>
          </a:p>
          <a:p>
            <a:r>
              <a:rPr lang="en-US" sz="2000" dirty="0" smtClean="0">
                <a:solidFill>
                  <a:schemeClr val="tx2"/>
                </a:solidFill>
                <a:latin typeface="Arial" panose="020B0604020202020204" pitchFamily="34" charset="0"/>
                <a:cs typeface="Arial" panose="020B0604020202020204" pitchFamily="34" charset="0"/>
              </a:rPr>
              <a:t>Proven research </a:t>
            </a:r>
            <a:r>
              <a:rPr lang="en-US" sz="2000" dirty="0">
                <a:solidFill>
                  <a:schemeClr val="tx2"/>
                </a:solidFill>
                <a:latin typeface="Arial" panose="020B0604020202020204" pitchFamily="34" charset="0"/>
                <a:cs typeface="Arial" panose="020B0604020202020204" pitchFamily="34" charset="0"/>
              </a:rPr>
              <a:t>shows </a:t>
            </a:r>
            <a:r>
              <a:rPr lang="en-US" sz="2000" dirty="0" smtClean="0">
                <a:solidFill>
                  <a:schemeClr val="tx2"/>
                </a:solidFill>
                <a:latin typeface="Arial" panose="020B0604020202020204" pitchFamily="34" charset="0"/>
                <a:cs typeface="Arial" panose="020B0604020202020204" pitchFamily="34" charset="0"/>
              </a:rPr>
              <a:t>PCMHs improve </a:t>
            </a:r>
            <a:r>
              <a:rPr lang="en-US" sz="2000" dirty="0">
                <a:solidFill>
                  <a:schemeClr val="tx2"/>
                </a:solidFill>
                <a:latin typeface="Arial" panose="020B0604020202020204" pitchFamily="34" charset="0"/>
                <a:cs typeface="Arial" panose="020B0604020202020204" pitchFamily="34" charset="0"/>
              </a:rPr>
              <a:t>quality, the patient experience and staff satisfaction, while reducing </a:t>
            </a:r>
            <a:r>
              <a:rPr lang="en-US" sz="2000" dirty="0" smtClean="0">
                <a:solidFill>
                  <a:schemeClr val="tx2"/>
                </a:solidFill>
                <a:latin typeface="Arial" panose="020B0604020202020204" pitchFamily="34" charset="0"/>
                <a:cs typeface="Arial" panose="020B0604020202020204" pitchFamily="34" charset="0"/>
              </a:rPr>
              <a:t>overall health </a:t>
            </a:r>
            <a:r>
              <a:rPr lang="en-US" sz="2000" dirty="0">
                <a:solidFill>
                  <a:schemeClr val="tx2"/>
                </a:solidFill>
                <a:latin typeface="Arial" panose="020B0604020202020204" pitchFamily="34" charset="0"/>
                <a:cs typeface="Arial" panose="020B0604020202020204" pitchFamily="34" charset="0"/>
              </a:rPr>
              <a:t>care costs.</a:t>
            </a:r>
            <a:endParaRPr lang="en-US" sz="2000" b="0" i="0" dirty="0">
              <a:solidFill>
                <a:schemeClr val="tx2"/>
              </a:solidFill>
              <a:effectLst/>
              <a:latin typeface="Arial" panose="020B0604020202020204" pitchFamily="34" charset="0"/>
              <a:cs typeface="Arial" panose="020B0604020202020204" pitchFamily="34" charset="0"/>
            </a:endParaRPr>
          </a:p>
        </p:txBody>
      </p:sp>
      <p:grpSp>
        <p:nvGrpSpPr>
          <p:cNvPr id="5" name="Group 2"/>
          <p:cNvGrpSpPr>
            <a:grpSpLocks/>
          </p:cNvGrpSpPr>
          <p:nvPr/>
        </p:nvGrpSpPr>
        <p:grpSpPr bwMode="auto">
          <a:xfrm>
            <a:off x="6400800" y="1895802"/>
            <a:ext cx="3200400" cy="3200400"/>
            <a:chOff x="1384" y="449"/>
            <a:chExt cx="1575" cy="1575"/>
          </a:xfrm>
        </p:grpSpPr>
        <p:sp>
          <p:nvSpPr>
            <p:cNvPr id="6" name="Freeform 3"/>
            <p:cNvSpPr>
              <a:spLocks/>
            </p:cNvSpPr>
            <p:nvPr/>
          </p:nvSpPr>
          <p:spPr bwMode="auto">
            <a:xfrm>
              <a:off x="1384" y="449"/>
              <a:ext cx="1575" cy="1575"/>
            </a:xfrm>
            <a:custGeom>
              <a:avLst/>
              <a:gdLst>
                <a:gd name="T0" fmla="+- 0 2096 1384"/>
                <a:gd name="T1" fmla="*/ T0 w 1575"/>
                <a:gd name="T2" fmla="+- 0 452 449"/>
                <a:gd name="T3" fmla="*/ 452 h 1575"/>
                <a:gd name="T4" fmla="+- 0 1950 1384"/>
                <a:gd name="T5" fmla="*/ T4 w 1575"/>
                <a:gd name="T6" fmla="+- 0 480 449"/>
                <a:gd name="T7" fmla="*/ 480 h 1575"/>
                <a:gd name="T8" fmla="+- 0 1816 1384"/>
                <a:gd name="T9" fmla="*/ T8 w 1575"/>
                <a:gd name="T10" fmla="+- 0 533 449"/>
                <a:gd name="T11" fmla="*/ 533 h 1575"/>
                <a:gd name="T12" fmla="+- 0 1695 1384"/>
                <a:gd name="T13" fmla="*/ T12 w 1575"/>
                <a:gd name="T14" fmla="+- 0 609 449"/>
                <a:gd name="T15" fmla="*/ 609 h 1575"/>
                <a:gd name="T16" fmla="+- 0 1590 1384"/>
                <a:gd name="T17" fmla="*/ T16 w 1575"/>
                <a:gd name="T18" fmla="+- 0 705 449"/>
                <a:gd name="T19" fmla="*/ 705 h 1575"/>
                <a:gd name="T20" fmla="+- 0 1504 1384"/>
                <a:gd name="T21" fmla="*/ T20 w 1575"/>
                <a:gd name="T22" fmla="+- 0 818 449"/>
                <a:gd name="T23" fmla="*/ 818 h 1575"/>
                <a:gd name="T24" fmla="+- 0 1439 1384"/>
                <a:gd name="T25" fmla="*/ T24 w 1575"/>
                <a:gd name="T26" fmla="+- 0 946 449"/>
                <a:gd name="T27" fmla="*/ 946 h 1575"/>
                <a:gd name="T28" fmla="+- 0 1398 1384"/>
                <a:gd name="T29" fmla="*/ T28 w 1575"/>
                <a:gd name="T30" fmla="+- 0 1086 449"/>
                <a:gd name="T31" fmla="*/ 1086 h 1575"/>
                <a:gd name="T32" fmla="+- 0 1384 1384"/>
                <a:gd name="T33" fmla="*/ T32 w 1575"/>
                <a:gd name="T34" fmla="+- 0 1236 449"/>
                <a:gd name="T35" fmla="*/ 1236 h 1575"/>
                <a:gd name="T36" fmla="+- 0 1398 1384"/>
                <a:gd name="T37" fmla="*/ T36 w 1575"/>
                <a:gd name="T38" fmla="+- 0 1386 449"/>
                <a:gd name="T39" fmla="*/ 1386 h 1575"/>
                <a:gd name="T40" fmla="+- 0 1439 1384"/>
                <a:gd name="T41" fmla="*/ T40 w 1575"/>
                <a:gd name="T42" fmla="+- 0 1526 449"/>
                <a:gd name="T43" fmla="*/ 1526 h 1575"/>
                <a:gd name="T44" fmla="+- 0 1504 1384"/>
                <a:gd name="T45" fmla="*/ T44 w 1575"/>
                <a:gd name="T46" fmla="+- 0 1654 449"/>
                <a:gd name="T47" fmla="*/ 1654 h 1575"/>
                <a:gd name="T48" fmla="+- 0 1590 1384"/>
                <a:gd name="T49" fmla="*/ T48 w 1575"/>
                <a:gd name="T50" fmla="+- 0 1767 449"/>
                <a:gd name="T51" fmla="*/ 1767 h 1575"/>
                <a:gd name="T52" fmla="+- 0 1695 1384"/>
                <a:gd name="T53" fmla="*/ T52 w 1575"/>
                <a:gd name="T54" fmla="+- 0 1863 449"/>
                <a:gd name="T55" fmla="*/ 1863 h 1575"/>
                <a:gd name="T56" fmla="+- 0 1816 1384"/>
                <a:gd name="T57" fmla="*/ T56 w 1575"/>
                <a:gd name="T58" fmla="+- 0 1939 449"/>
                <a:gd name="T59" fmla="*/ 1939 h 1575"/>
                <a:gd name="T60" fmla="+- 0 1950 1384"/>
                <a:gd name="T61" fmla="*/ T60 w 1575"/>
                <a:gd name="T62" fmla="+- 0 1992 449"/>
                <a:gd name="T63" fmla="*/ 1992 h 1575"/>
                <a:gd name="T64" fmla="+- 0 2096 1384"/>
                <a:gd name="T65" fmla="*/ T64 w 1575"/>
                <a:gd name="T66" fmla="+- 0 2020 449"/>
                <a:gd name="T67" fmla="*/ 2020 h 1575"/>
                <a:gd name="T68" fmla="+- 0 2247 1384"/>
                <a:gd name="T69" fmla="*/ T68 w 1575"/>
                <a:gd name="T70" fmla="+- 0 2020 449"/>
                <a:gd name="T71" fmla="*/ 2020 h 1575"/>
                <a:gd name="T72" fmla="+- 0 2392 1384"/>
                <a:gd name="T73" fmla="*/ T72 w 1575"/>
                <a:gd name="T74" fmla="+- 0 1992 449"/>
                <a:gd name="T75" fmla="*/ 1992 h 1575"/>
                <a:gd name="T76" fmla="+- 0 2527 1384"/>
                <a:gd name="T77" fmla="*/ T76 w 1575"/>
                <a:gd name="T78" fmla="+- 0 1939 449"/>
                <a:gd name="T79" fmla="*/ 1939 h 1575"/>
                <a:gd name="T80" fmla="+- 0 2648 1384"/>
                <a:gd name="T81" fmla="*/ T80 w 1575"/>
                <a:gd name="T82" fmla="+- 0 1863 449"/>
                <a:gd name="T83" fmla="*/ 1863 h 1575"/>
                <a:gd name="T84" fmla="+- 0 2753 1384"/>
                <a:gd name="T85" fmla="*/ T84 w 1575"/>
                <a:gd name="T86" fmla="+- 0 1767 449"/>
                <a:gd name="T87" fmla="*/ 1767 h 1575"/>
                <a:gd name="T88" fmla="+- 0 2839 1384"/>
                <a:gd name="T89" fmla="*/ T88 w 1575"/>
                <a:gd name="T90" fmla="+- 0 1654 449"/>
                <a:gd name="T91" fmla="*/ 1654 h 1575"/>
                <a:gd name="T92" fmla="+- 0 2904 1384"/>
                <a:gd name="T93" fmla="*/ T92 w 1575"/>
                <a:gd name="T94" fmla="+- 0 1526 449"/>
                <a:gd name="T95" fmla="*/ 1526 h 1575"/>
                <a:gd name="T96" fmla="+- 0 2945 1384"/>
                <a:gd name="T97" fmla="*/ T96 w 1575"/>
                <a:gd name="T98" fmla="+- 0 1386 449"/>
                <a:gd name="T99" fmla="*/ 1386 h 1575"/>
                <a:gd name="T100" fmla="+- 0 2959 1384"/>
                <a:gd name="T101" fmla="*/ T100 w 1575"/>
                <a:gd name="T102" fmla="+- 0 1236 449"/>
                <a:gd name="T103" fmla="*/ 1236 h 1575"/>
                <a:gd name="T104" fmla="+- 0 2945 1384"/>
                <a:gd name="T105" fmla="*/ T104 w 1575"/>
                <a:gd name="T106" fmla="+- 0 1086 449"/>
                <a:gd name="T107" fmla="*/ 1086 h 1575"/>
                <a:gd name="T108" fmla="+- 0 2904 1384"/>
                <a:gd name="T109" fmla="*/ T108 w 1575"/>
                <a:gd name="T110" fmla="+- 0 946 449"/>
                <a:gd name="T111" fmla="*/ 946 h 1575"/>
                <a:gd name="T112" fmla="+- 0 2839 1384"/>
                <a:gd name="T113" fmla="*/ T112 w 1575"/>
                <a:gd name="T114" fmla="+- 0 818 449"/>
                <a:gd name="T115" fmla="*/ 818 h 1575"/>
                <a:gd name="T116" fmla="+- 0 2753 1384"/>
                <a:gd name="T117" fmla="*/ T116 w 1575"/>
                <a:gd name="T118" fmla="+- 0 705 449"/>
                <a:gd name="T119" fmla="*/ 705 h 1575"/>
                <a:gd name="T120" fmla="+- 0 2648 1384"/>
                <a:gd name="T121" fmla="*/ T120 w 1575"/>
                <a:gd name="T122" fmla="+- 0 609 449"/>
                <a:gd name="T123" fmla="*/ 609 h 1575"/>
                <a:gd name="T124" fmla="+- 0 2527 1384"/>
                <a:gd name="T125" fmla="*/ T124 w 1575"/>
                <a:gd name="T126" fmla="+- 0 533 449"/>
                <a:gd name="T127" fmla="*/ 533 h 1575"/>
                <a:gd name="T128" fmla="+- 0 2392 1384"/>
                <a:gd name="T129" fmla="*/ T128 w 1575"/>
                <a:gd name="T130" fmla="+- 0 480 449"/>
                <a:gd name="T131" fmla="*/ 480 h 1575"/>
                <a:gd name="T132" fmla="+- 0 2247 1384"/>
                <a:gd name="T133" fmla="*/ T132 w 1575"/>
                <a:gd name="T134" fmla="+- 0 452 449"/>
                <a:gd name="T135" fmla="*/ 452 h 157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1575" h="1575">
                  <a:moveTo>
                    <a:pt x="787" y="0"/>
                  </a:moveTo>
                  <a:lnTo>
                    <a:pt x="712" y="3"/>
                  </a:lnTo>
                  <a:lnTo>
                    <a:pt x="638" y="14"/>
                  </a:lnTo>
                  <a:lnTo>
                    <a:pt x="566" y="31"/>
                  </a:lnTo>
                  <a:lnTo>
                    <a:pt x="498" y="55"/>
                  </a:lnTo>
                  <a:lnTo>
                    <a:pt x="432" y="84"/>
                  </a:lnTo>
                  <a:lnTo>
                    <a:pt x="370" y="119"/>
                  </a:lnTo>
                  <a:lnTo>
                    <a:pt x="311" y="160"/>
                  </a:lnTo>
                  <a:lnTo>
                    <a:pt x="256" y="206"/>
                  </a:lnTo>
                  <a:lnTo>
                    <a:pt x="206" y="256"/>
                  </a:lnTo>
                  <a:lnTo>
                    <a:pt x="160" y="311"/>
                  </a:lnTo>
                  <a:lnTo>
                    <a:pt x="120" y="369"/>
                  </a:lnTo>
                  <a:lnTo>
                    <a:pt x="85" y="432"/>
                  </a:lnTo>
                  <a:lnTo>
                    <a:pt x="55" y="497"/>
                  </a:lnTo>
                  <a:lnTo>
                    <a:pt x="31" y="566"/>
                  </a:lnTo>
                  <a:lnTo>
                    <a:pt x="14" y="637"/>
                  </a:lnTo>
                  <a:lnTo>
                    <a:pt x="4" y="711"/>
                  </a:lnTo>
                  <a:lnTo>
                    <a:pt x="0" y="787"/>
                  </a:lnTo>
                  <a:lnTo>
                    <a:pt x="4" y="863"/>
                  </a:lnTo>
                  <a:lnTo>
                    <a:pt x="14" y="937"/>
                  </a:lnTo>
                  <a:lnTo>
                    <a:pt x="31" y="1008"/>
                  </a:lnTo>
                  <a:lnTo>
                    <a:pt x="55" y="1077"/>
                  </a:lnTo>
                  <a:lnTo>
                    <a:pt x="85" y="1142"/>
                  </a:lnTo>
                  <a:lnTo>
                    <a:pt x="120" y="1205"/>
                  </a:lnTo>
                  <a:lnTo>
                    <a:pt x="160" y="1263"/>
                  </a:lnTo>
                  <a:lnTo>
                    <a:pt x="206" y="1318"/>
                  </a:lnTo>
                  <a:lnTo>
                    <a:pt x="256" y="1368"/>
                  </a:lnTo>
                  <a:lnTo>
                    <a:pt x="311" y="1414"/>
                  </a:lnTo>
                  <a:lnTo>
                    <a:pt x="370" y="1454"/>
                  </a:lnTo>
                  <a:lnTo>
                    <a:pt x="432" y="1490"/>
                  </a:lnTo>
                  <a:lnTo>
                    <a:pt x="498" y="1519"/>
                  </a:lnTo>
                  <a:lnTo>
                    <a:pt x="566" y="1543"/>
                  </a:lnTo>
                  <a:lnTo>
                    <a:pt x="638" y="1560"/>
                  </a:lnTo>
                  <a:lnTo>
                    <a:pt x="712" y="1571"/>
                  </a:lnTo>
                  <a:lnTo>
                    <a:pt x="787" y="1574"/>
                  </a:lnTo>
                  <a:lnTo>
                    <a:pt x="863" y="1571"/>
                  </a:lnTo>
                  <a:lnTo>
                    <a:pt x="937" y="1560"/>
                  </a:lnTo>
                  <a:lnTo>
                    <a:pt x="1008" y="1543"/>
                  </a:lnTo>
                  <a:lnTo>
                    <a:pt x="1077" y="1519"/>
                  </a:lnTo>
                  <a:lnTo>
                    <a:pt x="1143" y="1490"/>
                  </a:lnTo>
                  <a:lnTo>
                    <a:pt x="1205" y="1454"/>
                  </a:lnTo>
                  <a:lnTo>
                    <a:pt x="1264" y="1414"/>
                  </a:lnTo>
                  <a:lnTo>
                    <a:pt x="1318" y="1368"/>
                  </a:lnTo>
                  <a:lnTo>
                    <a:pt x="1369" y="1318"/>
                  </a:lnTo>
                  <a:lnTo>
                    <a:pt x="1414" y="1263"/>
                  </a:lnTo>
                  <a:lnTo>
                    <a:pt x="1455" y="1205"/>
                  </a:lnTo>
                  <a:lnTo>
                    <a:pt x="1490" y="1142"/>
                  </a:lnTo>
                  <a:lnTo>
                    <a:pt x="1520" y="1077"/>
                  </a:lnTo>
                  <a:lnTo>
                    <a:pt x="1543" y="1008"/>
                  </a:lnTo>
                  <a:lnTo>
                    <a:pt x="1561" y="937"/>
                  </a:lnTo>
                  <a:lnTo>
                    <a:pt x="1571" y="863"/>
                  </a:lnTo>
                  <a:lnTo>
                    <a:pt x="1575" y="787"/>
                  </a:lnTo>
                  <a:lnTo>
                    <a:pt x="1571" y="711"/>
                  </a:lnTo>
                  <a:lnTo>
                    <a:pt x="1561" y="637"/>
                  </a:lnTo>
                  <a:lnTo>
                    <a:pt x="1543" y="566"/>
                  </a:lnTo>
                  <a:lnTo>
                    <a:pt x="1520" y="497"/>
                  </a:lnTo>
                  <a:lnTo>
                    <a:pt x="1490" y="432"/>
                  </a:lnTo>
                  <a:lnTo>
                    <a:pt x="1455" y="369"/>
                  </a:lnTo>
                  <a:lnTo>
                    <a:pt x="1414" y="311"/>
                  </a:lnTo>
                  <a:lnTo>
                    <a:pt x="1369" y="256"/>
                  </a:lnTo>
                  <a:lnTo>
                    <a:pt x="1318" y="206"/>
                  </a:lnTo>
                  <a:lnTo>
                    <a:pt x="1264" y="160"/>
                  </a:lnTo>
                  <a:lnTo>
                    <a:pt x="1205" y="119"/>
                  </a:lnTo>
                  <a:lnTo>
                    <a:pt x="1143" y="84"/>
                  </a:lnTo>
                  <a:lnTo>
                    <a:pt x="1077" y="55"/>
                  </a:lnTo>
                  <a:lnTo>
                    <a:pt x="1008" y="31"/>
                  </a:lnTo>
                  <a:lnTo>
                    <a:pt x="937" y="14"/>
                  </a:lnTo>
                  <a:lnTo>
                    <a:pt x="863" y="3"/>
                  </a:lnTo>
                  <a:lnTo>
                    <a:pt x="787" y="0"/>
                  </a:lnTo>
                  <a:close/>
                </a:path>
              </a:pathLst>
            </a:custGeom>
            <a:solidFill>
              <a:srgbClr val="002D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AutoShape 4"/>
            <p:cNvSpPr>
              <a:spLocks/>
            </p:cNvSpPr>
            <p:nvPr/>
          </p:nvSpPr>
          <p:spPr bwMode="auto">
            <a:xfrm>
              <a:off x="1546" y="821"/>
              <a:ext cx="1370" cy="903"/>
            </a:xfrm>
            <a:custGeom>
              <a:avLst/>
              <a:gdLst>
                <a:gd name="T0" fmla="+- 0 2055 1546"/>
                <a:gd name="T1" fmla="*/ T0 w 1370"/>
                <a:gd name="T2" fmla="+- 0 827 821"/>
                <a:gd name="T3" fmla="*/ 827 h 903"/>
                <a:gd name="T4" fmla="+- 0 1845 1546"/>
                <a:gd name="T5" fmla="*/ T4 w 1370"/>
                <a:gd name="T6" fmla="+- 0 883 821"/>
                <a:gd name="T7" fmla="*/ 883 h 903"/>
                <a:gd name="T8" fmla="+- 0 1678 1546"/>
                <a:gd name="T9" fmla="*/ T8 w 1370"/>
                <a:gd name="T10" fmla="+- 0 1045 821"/>
                <a:gd name="T11" fmla="*/ 1045 h 903"/>
                <a:gd name="T12" fmla="+- 0 1576 1546"/>
                <a:gd name="T13" fmla="*/ T12 w 1370"/>
                <a:gd name="T14" fmla="+- 0 1136 821"/>
                <a:gd name="T15" fmla="*/ 1136 h 903"/>
                <a:gd name="T16" fmla="+- 0 1546 1546"/>
                <a:gd name="T17" fmla="*/ T16 w 1370"/>
                <a:gd name="T18" fmla="+- 0 1181 821"/>
                <a:gd name="T19" fmla="*/ 1181 h 903"/>
                <a:gd name="T20" fmla="+- 0 1560 1546"/>
                <a:gd name="T21" fmla="*/ T20 w 1370"/>
                <a:gd name="T22" fmla="+- 0 1367 821"/>
                <a:gd name="T23" fmla="*/ 1367 h 903"/>
                <a:gd name="T24" fmla="+- 0 1667 1546"/>
                <a:gd name="T25" fmla="*/ T24 w 1370"/>
                <a:gd name="T26" fmla="+- 0 1381 821"/>
                <a:gd name="T27" fmla="*/ 1381 h 903"/>
                <a:gd name="T28" fmla="+- 0 1812 1546"/>
                <a:gd name="T29" fmla="*/ T28 w 1370"/>
                <a:gd name="T30" fmla="+- 0 1549 821"/>
                <a:gd name="T31" fmla="*/ 1549 h 903"/>
                <a:gd name="T32" fmla="+- 0 1889 1546"/>
                <a:gd name="T33" fmla="*/ T32 w 1370"/>
                <a:gd name="T34" fmla="+- 0 1679 821"/>
                <a:gd name="T35" fmla="*/ 1679 h 903"/>
                <a:gd name="T36" fmla="+- 0 1957 1546"/>
                <a:gd name="T37" fmla="*/ T36 w 1370"/>
                <a:gd name="T38" fmla="+- 0 1724 821"/>
                <a:gd name="T39" fmla="*/ 1724 h 903"/>
                <a:gd name="T40" fmla="+- 0 2041 1546"/>
                <a:gd name="T41" fmla="*/ T40 w 1370"/>
                <a:gd name="T42" fmla="+- 0 1702 821"/>
                <a:gd name="T43" fmla="*/ 1702 h 903"/>
                <a:gd name="T44" fmla="+- 0 2070 1546"/>
                <a:gd name="T45" fmla="*/ T44 w 1370"/>
                <a:gd name="T46" fmla="+- 0 1606 821"/>
                <a:gd name="T47" fmla="*/ 1606 h 903"/>
                <a:gd name="T48" fmla="+- 0 2466 1546"/>
                <a:gd name="T49" fmla="*/ T48 w 1370"/>
                <a:gd name="T50" fmla="+- 0 1572 821"/>
                <a:gd name="T51" fmla="*/ 1572 h 903"/>
                <a:gd name="T52" fmla="+- 0 2614 1546"/>
                <a:gd name="T53" fmla="*/ T52 w 1370"/>
                <a:gd name="T54" fmla="+- 0 1462 821"/>
                <a:gd name="T55" fmla="*/ 1462 h 903"/>
                <a:gd name="T56" fmla="+- 0 2684 1546"/>
                <a:gd name="T57" fmla="*/ T56 w 1370"/>
                <a:gd name="T58" fmla="+- 0 1227 821"/>
                <a:gd name="T59" fmla="*/ 1227 h 903"/>
                <a:gd name="T60" fmla="+- 0 2796 1546"/>
                <a:gd name="T61" fmla="*/ T60 w 1370"/>
                <a:gd name="T62" fmla="+- 0 1218 821"/>
                <a:gd name="T63" fmla="*/ 1218 h 903"/>
                <a:gd name="T64" fmla="+- 0 2894 1546"/>
                <a:gd name="T65" fmla="*/ T64 w 1370"/>
                <a:gd name="T66" fmla="+- 0 1217 821"/>
                <a:gd name="T67" fmla="*/ 1217 h 903"/>
                <a:gd name="T68" fmla="+- 0 2740 1546"/>
                <a:gd name="T69" fmla="*/ T68 w 1370"/>
                <a:gd name="T70" fmla="+- 0 1181 821"/>
                <a:gd name="T71" fmla="*/ 1181 h 903"/>
                <a:gd name="T72" fmla="+- 0 2698 1546"/>
                <a:gd name="T73" fmla="*/ T72 w 1370"/>
                <a:gd name="T74" fmla="+- 0 1168 821"/>
                <a:gd name="T75" fmla="*/ 1168 h 903"/>
                <a:gd name="T76" fmla="+- 0 2626 1546"/>
                <a:gd name="T77" fmla="*/ T76 w 1370"/>
                <a:gd name="T78" fmla="+- 0 1007 821"/>
                <a:gd name="T79" fmla="*/ 1007 h 903"/>
                <a:gd name="T80" fmla="+- 0 2007 1546"/>
                <a:gd name="T81" fmla="*/ T80 w 1370"/>
                <a:gd name="T82" fmla="+- 0 938 821"/>
                <a:gd name="T83" fmla="*/ 938 h 903"/>
                <a:gd name="T84" fmla="+- 0 1995 1546"/>
                <a:gd name="T85" fmla="*/ T84 w 1370"/>
                <a:gd name="T86" fmla="+- 0 889 821"/>
                <a:gd name="T87" fmla="*/ 889 h 903"/>
                <a:gd name="T88" fmla="+- 0 2101 1546"/>
                <a:gd name="T89" fmla="*/ T88 w 1370"/>
                <a:gd name="T90" fmla="+- 0 873 821"/>
                <a:gd name="T91" fmla="*/ 873 h 903"/>
                <a:gd name="T92" fmla="+- 0 2398 1546"/>
                <a:gd name="T93" fmla="*/ T92 w 1370"/>
                <a:gd name="T94" fmla="+- 0 850 821"/>
                <a:gd name="T95" fmla="*/ 850 h 903"/>
                <a:gd name="T96" fmla="+- 0 2215 1546"/>
                <a:gd name="T97" fmla="*/ T96 w 1370"/>
                <a:gd name="T98" fmla="+- 0 822 821"/>
                <a:gd name="T99" fmla="*/ 822 h 903"/>
                <a:gd name="T100" fmla="+- 0 2218 1546"/>
                <a:gd name="T101" fmla="*/ T100 w 1370"/>
                <a:gd name="T102" fmla="+- 0 1606 821"/>
                <a:gd name="T103" fmla="*/ 1606 h 903"/>
                <a:gd name="T104" fmla="+- 0 2247 1546"/>
                <a:gd name="T105" fmla="*/ T104 w 1370"/>
                <a:gd name="T106" fmla="+- 0 1702 821"/>
                <a:gd name="T107" fmla="*/ 1702 h 903"/>
                <a:gd name="T108" fmla="+- 0 2331 1546"/>
                <a:gd name="T109" fmla="*/ T108 w 1370"/>
                <a:gd name="T110" fmla="+- 0 1724 821"/>
                <a:gd name="T111" fmla="*/ 1724 h 903"/>
                <a:gd name="T112" fmla="+- 0 2399 1546"/>
                <a:gd name="T113" fmla="*/ T112 w 1370"/>
                <a:gd name="T114" fmla="+- 0 1679 821"/>
                <a:gd name="T115" fmla="*/ 1679 h 903"/>
                <a:gd name="T116" fmla="+- 0 2796 1546"/>
                <a:gd name="T117" fmla="*/ T116 w 1370"/>
                <a:gd name="T118" fmla="+- 0 1218 821"/>
                <a:gd name="T119" fmla="*/ 1218 h 903"/>
                <a:gd name="T120" fmla="+- 0 2698 1546"/>
                <a:gd name="T121" fmla="*/ T120 w 1370"/>
                <a:gd name="T122" fmla="+- 0 1221 821"/>
                <a:gd name="T123" fmla="*/ 1221 h 903"/>
                <a:gd name="T124" fmla="+- 0 2697 1546"/>
                <a:gd name="T125" fmla="*/ T124 w 1370"/>
                <a:gd name="T126" fmla="+- 0 1243 821"/>
                <a:gd name="T127" fmla="*/ 1243 h 903"/>
                <a:gd name="T128" fmla="+- 0 2695 1546"/>
                <a:gd name="T129" fmla="*/ T128 w 1370"/>
                <a:gd name="T130" fmla="+- 0 1280 821"/>
                <a:gd name="T131" fmla="*/ 1280 h 903"/>
                <a:gd name="T132" fmla="+- 0 2719 1546"/>
                <a:gd name="T133" fmla="*/ T132 w 1370"/>
                <a:gd name="T134" fmla="+- 0 1330 821"/>
                <a:gd name="T135" fmla="*/ 1330 h 903"/>
                <a:gd name="T136" fmla="+- 0 2774 1546"/>
                <a:gd name="T137" fmla="*/ T136 w 1370"/>
                <a:gd name="T138" fmla="+- 0 1347 821"/>
                <a:gd name="T139" fmla="*/ 1347 h 903"/>
                <a:gd name="T140" fmla="+- 0 2826 1546"/>
                <a:gd name="T141" fmla="*/ T140 w 1370"/>
                <a:gd name="T142" fmla="+- 0 1314 821"/>
                <a:gd name="T143" fmla="*/ 1314 h 903"/>
                <a:gd name="T144" fmla="+- 0 2755 1546"/>
                <a:gd name="T145" fmla="*/ T144 w 1370"/>
                <a:gd name="T146" fmla="+- 0 1295 821"/>
                <a:gd name="T147" fmla="*/ 1295 h 903"/>
                <a:gd name="T148" fmla="+- 0 2747 1546"/>
                <a:gd name="T149" fmla="*/ T148 w 1370"/>
                <a:gd name="T150" fmla="+- 0 1261 821"/>
                <a:gd name="T151" fmla="*/ 1261 h 903"/>
                <a:gd name="T152" fmla="+- 0 2750 1546"/>
                <a:gd name="T153" fmla="*/ T152 w 1370"/>
                <a:gd name="T154" fmla="+- 0 1246 821"/>
                <a:gd name="T155" fmla="*/ 1246 h 903"/>
                <a:gd name="T156" fmla="+- 0 2796 1546"/>
                <a:gd name="T157" fmla="*/ T156 w 1370"/>
                <a:gd name="T158" fmla="+- 0 1218 821"/>
                <a:gd name="T159" fmla="*/ 1218 h 903"/>
                <a:gd name="T160" fmla="+- 0 2760 1546"/>
                <a:gd name="T161" fmla="*/ T160 w 1370"/>
                <a:gd name="T162" fmla="+- 0 1254 821"/>
                <a:gd name="T163" fmla="*/ 1254 h 903"/>
                <a:gd name="T164" fmla="+- 0 2779 1546"/>
                <a:gd name="T165" fmla="*/ T164 w 1370"/>
                <a:gd name="T166" fmla="+- 0 1293 821"/>
                <a:gd name="T167" fmla="*/ 1293 h 903"/>
                <a:gd name="T168" fmla="+- 0 2776 1546"/>
                <a:gd name="T169" fmla="*/ T168 w 1370"/>
                <a:gd name="T170" fmla="+- 0 1296 821"/>
                <a:gd name="T171" fmla="*/ 1296 h 903"/>
                <a:gd name="T172" fmla="+- 0 2828 1546"/>
                <a:gd name="T173" fmla="*/ T172 w 1370"/>
                <a:gd name="T174" fmla="+- 0 1273 821"/>
                <a:gd name="T175" fmla="*/ 1273 h 903"/>
                <a:gd name="T176" fmla="+- 0 2894 1546"/>
                <a:gd name="T177" fmla="*/ T176 w 1370"/>
                <a:gd name="T178" fmla="+- 0 1217 821"/>
                <a:gd name="T179" fmla="*/ 1217 h 903"/>
                <a:gd name="T180" fmla="+- 0 2849 1546"/>
                <a:gd name="T181" fmla="*/ T180 w 1370"/>
                <a:gd name="T182" fmla="+- 0 1241 821"/>
                <a:gd name="T183" fmla="*/ 1241 h 903"/>
                <a:gd name="T184" fmla="+- 0 2871 1546"/>
                <a:gd name="T185" fmla="*/ T184 w 1370"/>
                <a:gd name="T186" fmla="+- 0 1274 821"/>
                <a:gd name="T187" fmla="*/ 1274 h 903"/>
                <a:gd name="T188" fmla="+- 0 2899 1546"/>
                <a:gd name="T189" fmla="*/ T188 w 1370"/>
                <a:gd name="T190" fmla="+- 0 1280 821"/>
                <a:gd name="T191" fmla="*/ 1280 h 903"/>
                <a:gd name="T192" fmla="+- 0 2915 1546"/>
                <a:gd name="T193" fmla="*/ T192 w 1370"/>
                <a:gd name="T194" fmla="+- 0 1257 821"/>
                <a:gd name="T195" fmla="*/ 1257 h 903"/>
                <a:gd name="T196" fmla="+- 0 2894 1546"/>
                <a:gd name="T197" fmla="*/ T196 w 1370"/>
                <a:gd name="T198" fmla="+- 0 1217 821"/>
                <a:gd name="T199" fmla="*/ 1217 h 903"/>
                <a:gd name="T200" fmla="+- 0 2765 1546"/>
                <a:gd name="T201" fmla="*/ T200 w 1370"/>
                <a:gd name="T202" fmla="+- 0 1169 821"/>
                <a:gd name="T203" fmla="*/ 1169 h 903"/>
                <a:gd name="T204" fmla="+- 0 2853 1546"/>
                <a:gd name="T205" fmla="*/ T204 w 1370"/>
                <a:gd name="T206" fmla="+- 0 1181 821"/>
                <a:gd name="T207" fmla="*/ 1181 h 903"/>
                <a:gd name="T208" fmla="+- 0 2182 1546"/>
                <a:gd name="T209" fmla="*/ T208 w 1370"/>
                <a:gd name="T210" fmla="+- 0 923 821"/>
                <a:gd name="T211" fmla="*/ 923 h 903"/>
                <a:gd name="T212" fmla="+- 0 2020 1546"/>
                <a:gd name="T213" fmla="*/ T212 w 1370"/>
                <a:gd name="T214" fmla="+- 0 935 821"/>
                <a:gd name="T215" fmla="*/ 935 h 903"/>
                <a:gd name="T216" fmla="+- 0 2565 1546"/>
                <a:gd name="T217" fmla="*/ T216 w 1370"/>
                <a:gd name="T218" fmla="+- 0 938 821"/>
                <a:gd name="T219" fmla="*/ 938 h 903"/>
                <a:gd name="T220" fmla="+- 0 2266 1546"/>
                <a:gd name="T221" fmla="*/ T220 w 1370"/>
                <a:gd name="T222" fmla="+- 0 935 821"/>
                <a:gd name="T223" fmla="*/ 935 h 903"/>
                <a:gd name="T224" fmla="+- 0 2187 1546"/>
                <a:gd name="T225" fmla="*/ T224 w 1370"/>
                <a:gd name="T226" fmla="+- 0 872 821"/>
                <a:gd name="T227" fmla="*/ 872 h 903"/>
                <a:gd name="T228" fmla="+- 0 2295 1546"/>
                <a:gd name="T229" fmla="*/ T228 w 1370"/>
                <a:gd name="T230" fmla="+- 0 898 821"/>
                <a:gd name="T231" fmla="*/ 898 h 903"/>
                <a:gd name="T232" fmla="+- 0 2293 1546"/>
                <a:gd name="T233" fmla="*/ T232 w 1370"/>
                <a:gd name="T234" fmla="+- 0 926 821"/>
                <a:gd name="T235" fmla="*/ 926 h 903"/>
                <a:gd name="T236" fmla="+- 0 2562 1546"/>
                <a:gd name="T237" fmla="*/ T236 w 1370"/>
                <a:gd name="T238" fmla="+- 0 936 821"/>
                <a:gd name="T239" fmla="*/ 936 h 903"/>
                <a:gd name="T240" fmla="+- 0 2459 1546"/>
                <a:gd name="T241" fmla="*/ T240 w 1370"/>
                <a:gd name="T242" fmla="+- 0 872 821"/>
                <a:gd name="T243" fmla="*/ 872 h 90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Lst>
              <a:rect l="0" t="0" r="r" b="b"/>
              <a:pathLst>
                <a:path w="1370" h="903">
                  <a:moveTo>
                    <a:pt x="622" y="0"/>
                  </a:moveTo>
                  <a:lnTo>
                    <a:pt x="570" y="1"/>
                  </a:lnTo>
                  <a:lnTo>
                    <a:pt x="509" y="6"/>
                  </a:lnTo>
                  <a:lnTo>
                    <a:pt x="441" y="16"/>
                  </a:lnTo>
                  <a:lnTo>
                    <a:pt x="369" y="34"/>
                  </a:lnTo>
                  <a:lnTo>
                    <a:pt x="299" y="62"/>
                  </a:lnTo>
                  <a:lnTo>
                    <a:pt x="234" y="102"/>
                  </a:lnTo>
                  <a:lnTo>
                    <a:pt x="177" y="155"/>
                  </a:lnTo>
                  <a:lnTo>
                    <a:pt x="132" y="224"/>
                  </a:lnTo>
                  <a:lnTo>
                    <a:pt x="103" y="311"/>
                  </a:lnTo>
                  <a:lnTo>
                    <a:pt x="49" y="311"/>
                  </a:lnTo>
                  <a:lnTo>
                    <a:pt x="30" y="315"/>
                  </a:lnTo>
                  <a:lnTo>
                    <a:pt x="14" y="325"/>
                  </a:lnTo>
                  <a:lnTo>
                    <a:pt x="3" y="341"/>
                  </a:lnTo>
                  <a:lnTo>
                    <a:pt x="0" y="360"/>
                  </a:lnTo>
                  <a:lnTo>
                    <a:pt x="0" y="511"/>
                  </a:lnTo>
                  <a:lnTo>
                    <a:pt x="3" y="530"/>
                  </a:lnTo>
                  <a:lnTo>
                    <a:pt x="14" y="546"/>
                  </a:lnTo>
                  <a:lnTo>
                    <a:pt x="30" y="557"/>
                  </a:lnTo>
                  <a:lnTo>
                    <a:pt x="49" y="560"/>
                  </a:lnTo>
                  <a:lnTo>
                    <a:pt x="121" y="560"/>
                  </a:lnTo>
                  <a:lnTo>
                    <a:pt x="159" y="633"/>
                  </a:lnTo>
                  <a:lnTo>
                    <a:pt x="209" y="688"/>
                  </a:lnTo>
                  <a:lnTo>
                    <a:pt x="266" y="728"/>
                  </a:lnTo>
                  <a:lnTo>
                    <a:pt x="324" y="755"/>
                  </a:lnTo>
                  <a:lnTo>
                    <a:pt x="337" y="829"/>
                  </a:lnTo>
                  <a:lnTo>
                    <a:pt x="343" y="858"/>
                  </a:lnTo>
                  <a:lnTo>
                    <a:pt x="358" y="881"/>
                  </a:lnTo>
                  <a:lnTo>
                    <a:pt x="382" y="897"/>
                  </a:lnTo>
                  <a:lnTo>
                    <a:pt x="411" y="903"/>
                  </a:lnTo>
                  <a:lnTo>
                    <a:pt x="442" y="903"/>
                  </a:lnTo>
                  <a:lnTo>
                    <a:pt x="471" y="897"/>
                  </a:lnTo>
                  <a:lnTo>
                    <a:pt x="495" y="881"/>
                  </a:lnTo>
                  <a:lnTo>
                    <a:pt x="510" y="858"/>
                  </a:lnTo>
                  <a:lnTo>
                    <a:pt x="516" y="829"/>
                  </a:lnTo>
                  <a:lnTo>
                    <a:pt x="524" y="785"/>
                  </a:lnTo>
                  <a:lnTo>
                    <a:pt x="867" y="785"/>
                  </a:lnTo>
                  <a:lnTo>
                    <a:pt x="870" y="768"/>
                  </a:lnTo>
                  <a:lnTo>
                    <a:pt x="920" y="751"/>
                  </a:lnTo>
                  <a:lnTo>
                    <a:pt x="972" y="725"/>
                  </a:lnTo>
                  <a:lnTo>
                    <a:pt x="1022" y="689"/>
                  </a:lnTo>
                  <a:lnTo>
                    <a:pt x="1068" y="641"/>
                  </a:lnTo>
                  <a:lnTo>
                    <a:pt x="1105" y="579"/>
                  </a:lnTo>
                  <a:lnTo>
                    <a:pt x="1129" y="501"/>
                  </a:lnTo>
                  <a:lnTo>
                    <a:pt x="1138" y="406"/>
                  </a:lnTo>
                  <a:lnTo>
                    <a:pt x="1138" y="402"/>
                  </a:lnTo>
                  <a:lnTo>
                    <a:pt x="1138" y="397"/>
                  </a:lnTo>
                  <a:lnTo>
                    <a:pt x="1250" y="397"/>
                  </a:lnTo>
                  <a:lnTo>
                    <a:pt x="1249" y="396"/>
                  </a:lnTo>
                  <a:lnTo>
                    <a:pt x="1250" y="396"/>
                  </a:lnTo>
                  <a:lnTo>
                    <a:pt x="1348" y="396"/>
                  </a:lnTo>
                  <a:lnTo>
                    <a:pt x="1339" y="384"/>
                  </a:lnTo>
                  <a:lnTo>
                    <a:pt x="1307" y="360"/>
                  </a:lnTo>
                  <a:lnTo>
                    <a:pt x="1194" y="360"/>
                  </a:lnTo>
                  <a:lnTo>
                    <a:pt x="1181" y="355"/>
                  </a:lnTo>
                  <a:lnTo>
                    <a:pt x="1167" y="350"/>
                  </a:lnTo>
                  <a:lnTo>
                    <a:pt x="1152" y="347"/>
                  </a:lnTo>
                  <a:lnTo>
                    <a:pt x="1135" y="345"/>
                  </a:lnTo>
                  <a:lnTo>
                    <a:pt x="1115" y="257"/>
                  </a:lnTo>
                  <a:lnTo>
                    <a:pt x="1080" y="186"/>
                  </a:lnTo>
                  <a:lnTo>
                    <a:pt x="1034" y="129"/>
                  </a:lnTo>
                  <a:lnTo>
                    <a:pt x="1019" y="117"/>
                  </a:lnTo>
                  <a:lnTo>
                    <a:pt x="461" y="117"/>
                  </a:lnTo>
                  <a:lnTo>
                    <a:pt x="447" y="109"/>
                  </a:lnTo>
                  <a:lnTo>
                    <a:pt x="441" y="81"/>
                  </a:lnTo>
                  <a:lnTo>
                    <a:pt x="449" y="68"/>
                  </a:lnTo>
                  <a:lnTo>
                    <a:pt x="463" y="65"/>
                  </a:lnTo>
                  <a:lnTo>
                    <a:pt x="491" y="60"/>
                  </a:lnTo>
                  <a:lnTo>
                    <a:pt x="555" y="52"/>
                  </a:lnTo>
                  <a:lnTo>
                    <a:pt x="641" y="51"/>
                  </a:lnTo>
                  <a:lnTo>
                    <a:pt x="913" y="51"/>
                  </a:lnTo>
                  <a:lnTo>
                    <a:pt x="852" y="29"/>
                  </a:lnTo>
                  <a:lnTo>
                    <a:pt x="787" y="14"/>
                  </a:lnTo>
                  <a:lnTo>
                    <a:pt x="725" y="5"/>
                  </a:lnTo>
                  <a:lnTo>
                    <a:pt x="669" y="1"/>
                  </a:lnTo>
                  <a:lnTo>
                    <a:pt x="622" y="0"/>
                  </a:lnTo>
                  <a:close/>
                  <a:moveTo>
                    <a:pt x="867" y="785"/>
                  </a:moveTo>
                  <a:lnTo>
                    <a:pt x="672" y="785"/>
                  </a:lnTo>
                  <a:lnTo>
                    <a:pt x="680" y="829"/>
                  </a:lnTo>
                  <a:lnTo>
                    <a:pt x="685" y="858"/>
                  </a:lnTo>
                  <a:lnTo>
                    <a:pt x="701" y="881"/>
                  </a:lnTo>
                  <a:lnTo>
                    <a:pt x="725" y="897"/>
                  </a:lnTo>
                  <a:lnTo>
                    <a:pt x="753" y="903"/>
                  </a:lnTo>
                  <a:lnTo>
                    <a:pt x="785" y="903"/>
                  </a:lnTo>
                  <a:lnTo>
                    <a:pt x="814" y="897"/>
                  </a:lnTo>
                  <a:lnTo>
                    <a:pt x="837" y="881"/>
                  </a:lnTo>
                  <a:lnTo>
                    <a:pt x="853" y="858"/>
                  </a:lnTo>
                  <a:lnTo>
                    <a:pt x="859" y="829"/>
                  </a:lnTo>
                  <a:lnTo>
                    <a:pt x="867" y="785"/>
                  </a:lnTo>
                  <a:close/>
                  <a:moveTo>
                    <a:pt x="1250" y="397"/>
                  </a:moveTo>
                  <a:lnTo>
                    <a:pt x="1138" y="397"/>
                  </a:lnTo>
                  <a:lnTo>
                    <a:pt x="1145" y="398"/>
                  </a:lnTo>
                  <a:lnTo>
                    <a:pt x="1152" y="400"/>
                  </a:lnTo>
                  <a:lnTo>
                    <a:pt x="1159" y="402"/>
                  </a:lnTo>
                  <a:lnTo>
                    <a:pt x="1154" y="412"/>
                  </a:lnTo>
                  <a:lnTo>
                    <a:pt x="1151" y="422"/>
                  </a:lnTo>
                  <a:lnTo>
                    <a:pt x="1150" y="433"/>
                  </a:lnTo>
                  <a:lnTo>
                    <a:pt x="1149" y="440"/>
                  </a:lnTo>
                  <a:lnTo>
                    <a:pt x="1149" y="459"/>
                  </a:lnTo>
                  <a:lnTo>
                    <a:pt x="1153" y="479"/>
                  </a:lnTo>
                  <a:lnTo>
                    <a:pt x="1164" y="500"/>
                  </a:lnTo>
                  <a:lnTo>
                    <a:pt x="1173" y="509"/>
                  </a:lnTo>
                  <a:lnTo>
                    <a:pt x="1186" y="518"/>
                  </a:lnTo>
                  <a:lnTo>
                    <a:pt x="1204" y="524"/>
                  </a:lnTo>
                  <a:lnTo>
                    <a:pt x="1228" y="526"/>
                  </a:lnTo>
                  <a:lnTo>
                    <a:pt x="1250" y="522"/>
                  </a:lnTo>
                  <a:lnTo>
                    <a:pt x="1268" y="511"/>
                  </a:lnTo>
                  <a:lnTo>
                    <a:pt x="1280" y="493"/>
                  </a:lnTo>
                  <a:lnTo>
                    <a:pt x="1283" y="475"/>
                  </a:lnTo>
                  <a:lnTo>
                    <a:pt x="1220" y="475"/>
                  </a:lnTo>
                  <a:lnTo>
                    <a:pt x="1209" y="474"/>
                  </a:lnTo>
                  <a:lnTo>
                    <a:pt x="1198" y="460"/>
                  </a:lnTo>
                  <a:lnTo>
                    <a:pt x="1200" y="444"/>
                  </a:lnTo>
                  <a:lnTo>
                    <a:pt x="1201" y="440"/>
                  </a:lnTo>
                  <a:lnTo>
                    <a:pt x="1201" y="436"/>
                  </a:lnTo>
                  <a:lnTo>
                    <a:pt x="1202" y="431"/>
                  </a:lnTo>
                  <a:lnTo>
                    <a:pt x="1204" y="425"/>
                  </a:lnTo>
                  <a:lnTo>
                    <a:pt x="1271" y="425"/>
                  </a:lnTo>
                  <a:lnTo>
                    <a:pt x="1264" y="414"/>
                  </a:lnTo>
                  <a:lnTo>
                    <a:pt x="1250" y="397"/>
                  </a:lnTo>
                  <a:close/>
                  <a:moveTo>
                    <a:pt x="1271" y="425"/>
                  </a:moveTo>
                  <a:lnTo>
                    <a:pt x="1204" y="425"/>
                  </a:lnTo>
                  <a:lnTo>
                    <a:pt x="1214" y="433"/>
                  </a:lnTo>
                  <a:lnTo>
                    <a:pt x="1221" y="441"/>
                  </a:lnTo>
                  <a:lnTo>
                    <a:pt x="1233" y="463"/>
                  </a:lnTo>
                  <a:lnTo>
                    <a:pt x="1233" y="472"/>
                  </a:lnTo>
                  <a:lnTo>
                    <a:pt x="1232" y="474"/>
                  </a:lnTo>
                  <a:lnTo>
                    <a:pt x="1231" y="475"/>
                  </a:lnTo>
                  <a:lnTo>
                    <a:pt x="1230" y="475"/>
                  </a:lnTo>
                  <a:lnTo>
                    <a:pt x="1283" y="475"/>
                  </a:lnTo>
                  <a:lnTo>
                    <a:pt x="1284" y="471"/>
                  </a:lnTo>
                  <a:lnTo>
                    <a:pt x="1282" y="452"/>
                  </a:lnTo>
                  <a:lnTo>
                    <a:pt x="1275" y="432"/>
                  </a:lnTo>
                  <a:lnTo>
                    <a:pt x="1271" y="425"/>
                  </a:lnTo>
                  <a:close/>
                  <a:moveTo>
                    <a:pt x="1348" y="396"/>
                  </a:moveTo>
                  <a:lnTo>
                    <a:pt x="1250" y="396"/>
                  </a:lnTo>
                  <a:lnTo>
                    <a:pt x="1281" y="403"/>
                  </a:lnTo>
                  <a:lnTo>
                    <a:pt x="1303" y="420"/>
                  </a:lnTo>
                  <a:lnTo>
                    <a:pt x="1315" y="437"/>
                  </a:lnTo>
                  <a:lnTo>
                    <a:pt x="1319" y="445"/>
                  </a:lnTo>
                  <a:lnTo>
                    <a:pt x="1325" y="453"/>
                  </a:lnTo>
                  <a:lnTo>
                    <a:pt x="1333" y="459"/>
                  </a:lnTo>
                  <a:lnTo>
                    <a:pt x="1343" y="461"/>
                  </a:lnTo>
                  <a:lnTo>
                    <a:pt x="1353" y="459"/>
                  </a:lnTo>
                  <a:lnTo>
                    <a:pt x="1361" y="454"/>
                  </a:lnTo>
                  <a:lnTo>
                    <a:pt x="1367" y="446"/>
                  </a:lnTo>
                  <a:lnTo>
                    <a:pt x="1369" y="436"/>
                  </a:lnTo>
                  <a:lnTo>
                    <a:pt x="1367" y="426"/>
                  </a:lnTo>
                  <a:lnTo>
                    <a:pt x="1360" y="412"/>
                  </a:lnTo>
                  <a:lnTo>
                    <a:pt x="1348" y="396"/>
                  </a:lnTo>
                  <a:close/>
                  <a:moveTo>
                    <a:pt x="1250" y="344"/>
                  </a:moveTo>
                  <a:lnTo>
                    <a:pt x="1233" y="345"/>
                  </a:lnTo>
                  <a:lnTo>
                    <a:pt x="1219" y="348"/>
                  </a:lnTo>
                  <a:lnTo>
                    <a:pt x="1206" y="353"/>
                  </a:lnTo>
                  <a:lnTo>
                    <a:pt x="1194" y="360"/>
                  </a:lnTo>
                  <a:lnTo>
                    <a:pt x="1307" y="360"/>
                  </a:lnTo>
                  <a:lnTo>
                    <a:pt x="1303" y="357"/>
                  </a:lnTo>
                  <a:lnTo>
                    <a:pt x="1250" y="344"/>
                  </a:lnTo>
                  <a:close/>
                  <a:moveTo>
                    <a:pt x="636" y="102"/>
                  </a:moveTo>
                  <a:lnTo>
                    <a:pt x="557" y="103"/>
                  </a:lnTo>
                  <a:lnTo>
                    <a:pt x="498" y="110"/>
                  </a:lnTo>
                  <a:lnTo>
                    <a:pt x="474" y="114"/>
                  </a:lnTo>
                  <a:lnTo>
                    <a:pt x="461" y="117"/>
                  </a:lnTo>
                  <a:lnTo>
                    <a:pt x="1019" y="117"/>
                  </a:lnTo>
                  <a:lnTo>
                    <a:pt x="1016" y="115"/>
                  </a:lnTo>
                  <a:lnTo>
                    <a:pt x="730" y="115"/>
                  </a:lnTo>
                  <a:lnTo>
                    <a:pt x="720" y="114"/>
                  </a:lnTo>
                  <a:lnTo>
                    <a:pt x="636" y="102"/>
                  </a:lnTo>
                  <a:close/>
                  <a:moveTo>
                    <a:pt x="913" y="51"/>
                  </a:moveTo>
                  <a:lnTo>
                    <a:pt x="641" y="51"/>
                  </a:lnTo>
                  <a:lnTo>
                    <a:pt x="734" y="65"/>
                  </a:lnTo>
                  <a:lnTo>
                    <a:pt x="743" y="70"/>
                  </a:lnTo>
                  <a:lnTo>
                    <a:pt x="749" y="77"/>
                  </a:lnTo>
                  <a:lnTo>
                    <a:pt x="752" y="86"/>
                  </a:lnTo>
                  <a:lnTo>
                    <a:pt x="752" y="96"/>
                  </a:lnTo>
                  <a:lnTo>
                    <a:pt x="747" y="105"/>
                  </a:lnTo>
                  <a:lnTo>
                    <a:pt x="740" y="112"/>
                  </a:lnTo>
                  <a:lnTo>
                    <a:pt x="730" y="115"/>
                  </a:lnTo>
                  <a:lnTo>
                    <a:pt x="1016" y="115"/>
                  </a:lnTo>
                  <a:lnTo>
                    <a:pt x="978" y="85"/>
                  </a:lnTo>
                  <a:lnTo>
                    <a:pt x="916" y="52"/>
                  </a:lnTo>
                  <a:lnTo>
                    <a:pt x="913"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Text Box 5"/>
            <p:cNvSpPr txBox="1">
              <a:spLocks noChangeArrowheads="1"/>
            </p:cNvSpPr>
            <p:nvPr/>
          </p:nvSpPr>
          <p:spPr bwMode="auto">
            <a:xfrm>
              <a:off x="1936" y="1142"/>
              <a:ext cx="471"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72000"/>
                </a:lnSpc>
                <a:spcBef>
                  <a:spcPts val="25"/>
                </a:spcBef>
                <a:spcAft>
                  <a:spcPts val="800"/>
                </a:spcAft>
                <a:buClrTx/>
                <a:buSzTx/>
                <a:buFontTx/>
                <a:buNone/>
                <a:tabLst/>
              </a:pPr>
              <a:r>
                <a:rPr kumimoji="0" lang="en-US" altLang="en-US" sz="2400" b="1" i="0" u="none" strike="noStrike" cap="none" normalizeH="0" baseline="0" dirty="0" smtClean="0">
                  <a:ln>
                    <a:noFill/>
                  </a:ln>
                  <a:solidFill>
                    <a:srgbClr val="00A0AF"/>
                  </a:solidFill>
                  <a:effectLst/>
                  <a:latin typeface="Arial" panose="020B0604020202020204" pitchFamily="34" charset="0"/>
                  <a:cs typeface="Arial" panose="020B0604020202020204" pitchFamily="34" charset="0"/>
                </a:rPr>
                <a:t>PCMH</a:t>
              </a:r>
              <a:endParaRPr kumimoji="0" lang="en-US" altLang="en-US" sz="2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40102981"/>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343" y="415230"/>
            <a:ext cx="9462057" cy="617976"/>
          </a:xfrm>
        </p:spPr>
        <p:txBody>
          <a:bodyPr/>
          <a:lstStyle/>
          <a:p>
            <a:r>
              <a:rPr lang="en-US" b="1" dirty="0" smtClean="0">
                <a:solidFill>
                  <a:schemeClr val="tx1"/>
                </a:solidFill>
                <a:latin typeface="Arial" panose="020B0604020202020204" pitchFamily="34" charset="0"/>
                <a:cs typeface="Arial" panose="020B0604020202020204" pitchFamily="34" charset="0"/>
              </a:rPr>
              <a:t>Medical Records Management</a:t>
            </a:r>
            <a:endParaRPr lang="en-US" b="1" dirty="0">
              <a:solidFill>
                <a:schemeClr val="tx1"/>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4"/>
          </p:nvPr>
        </p:nvSpPr>
        <p:spPr/>
        <p:txBody>
          <a:bodyPr/>
          <a:lstStyle/>
          <a:p>
            <a:endParaRPr lang="en-US"/>
          </a:p>
        </p:txBody>
      </p:sp>
      <p:sp>
        <p:nvSpPr>
          <p:cNvPr id="7" name="Rectangle 6"/>
          <p:cNvSpPr/>
          <p:nvPr/>
        </p:nvSpPr>
        <p:spPr>
          <a:xfrm>
            <a:off x="596343" y="1371600"/>
            <a:ext cx="8686800" cy="4647426"/>
          </a:xfrm>
          <a:prstGeom prst="rect">
            <a:avLst/>
          </a:prstGeom>
        </p:spPr>
        <p:txBody>
          <a:bodyPr wrap="square">
            <a:spAutoFit/>
          </a:bodyPr>
          <a:lstStyle/>
          <a:p>
            <a:r>
              <a:rPr lang="en-US" sz="2800" dirty="0" smtClean="0">
                <a:solidFill>
                  <a:schemeClr val="tx2"/>
                </a:solidFill>
                <a:latin typeface="Arial" panose="020B0604020202020204" pitchFamily="34" charset="0"/>
                <a:cs typeface="Arial" panose="020B0604020202020204" pitchFamily="34" charset="0"/>
              </a:rPr>
              <a:t>All professional and institutional providers participating in the Medicaid program are </a:t>
            </a:r>
            <a:r>
              <a:rPr lang="en-US" sz="2800" b="1" dirty="0" smtClean="0">
                <a:latin typeface="Arial" panose="020B0604020202020204" pitchFamily="34" charset="0"/>
                <a:cs typeface="Arial" panose="020B0604020202020204" pitchFamily="34" charset="0"/>
              </a:rPr>
              <a:t>required</a:t>
            </a:r>
            <a:r>
              <a:rPr lang="en-US" sz="2800" dirty="0" smtClean="0">
                <a:solidFill>
                  <a:schemeClr val="tx2"/>
                </a:solidFill>
                <a:latin typeface="Arial" panose="020B0604020202020204" pitchFamily="34" charset="0"/>
                <a:cs typeface="Arial" panose="020B0604020202020204" pitchFamily="34" charset="0"/>
              </a:rPr>
              <a:t> to maintain records that will disclose services rendered and billed under the program and, upon request, make such records available to representatives of DOM in substantiation of any and all claims. These records should be retained for a </a:t>
            </a:r>
            <a:r>
              <a:rPr lang="en-US" sz="2800" b="1" dirty="0" smtClean="0">
                <a:latin typeface="Arial" panose="020B0604020202020204" pitchFamily="34" charset="0"/>
                <a:cs typeface="Arial" panose="020B0604020202020204" pitchFamily="34" charset="0"/>
              </a:rPr>
              <a:t>minimum of five (5) years</a:t>
            </a:r>
            <a:r>
              <a:rPr lang="en-US" sz="2800" dirty="0" smtClean="0">
                <a:solidFill>
                  <a:schemeClr val="tx2"/>
                </a:solidFill>
                <a:latin typeface="Arial" panose="020B0604020202020204" pitchFamily="34" charset="0"/>
                <a:cs typeface="Arial" panose="020B0604020202020204" pitchFamily="34" charset="0"/>
              </a:rPr>
              <a:t> </a:t>
            </a:r>
            <a:r>
              <a:rPr lang="en-US" sz="2800" smtClean="0">
                <a:solidFill>
                  <a:schemeClr val="tx2"/>
                </a:solidFill>
                <a:latin typeface="Arial" panose="020B0604020202020204" pitchFamily="34" charset="0"/>
                <a:cs typeface="Arial" panose="020B0604020202020204" pitchFamily="34" charset="0"/>
              </a:rPr>
              <a:t>or longer </a:t>
            </a:r>
            <a:r>
              <a:rPr lang="en-US" sz="2800" dirty="0" smtClean="0">
                <a:solidFill>
                  <a:schemeClr val="tx2"/>
                </a:solidFill>
                <a:latin typeface="Arial" panose="020B0604020202020204" pitchFamily="34" charset="0"/>
                <a:cs typeface="Arial" panose="020B0604020202020204" pitchFamily="34" charset="0"/>
              </a:rPr>
              <a:t>as required by federal or state law.</a:t>
            </a:r>
          </a:p>
          <a:p>
            <a:endParaRPr lang="en-US" i="0" dirty="0" smtClean="0">
              <a:solidFill>
                <a:schemeClr val="tx2"/>
              </a:solidFill>
              <a:effectLst/>
              <a:latin typeface="Arial" panose="020B0604020202020204" pitchFamily="34" charset="0"/>
              <a:cs typeface="Arial" panose="020B0604020202020204" pitchFamily="34" charset="0"/>
            </a:endParaRPr>
          </a:p>
          <a:p>
            <a:r>
              <a:rPr lang="en-US" dirty="0" smtClean="0">
                <a:solidFill>
                  <a:schemeClr val="accent3"/>
                </a:solidFill>
                <a:latin typeface="Arial" panose="020B0604020202020204" pitchFamily="34" charset="0"/>
                <a:cs typeface="Arial" panose="020B0604020202020204" pitchFamily="34" charset="0"/>
                <a:hlinkClick r:id="rId2"/>
              </a:rPr>
              <a:t>https://www.medicaid.ms.gov/wp-content/uploads/2014/01/Admin-Code-Part-200.pdf</a:t>
            </a:r>
            <a:endParaRPr lang="en-US" dirty="0" smtClean="0">
              <a:solidFill>
                <a:schemeClr val="accent3"/>
              </a:solidFill>
              <a:latin typeface="Arial" panose="020B0604020202020204" pitchFamily="34" charset="0"/>
              <a:cs typeface="Arial" panose="020B0604020202020204" pitchFamily="34" charset="0"/>
            </a:endParaRPr>
          </a:p>
          <a:p>
            <a:endParaRPr lang="en-US" i="0" dirty="0">
              <a:solidFill>
                <a:schemeClr val="tx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1818233"/>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745" y="351767"/>
            <a:ext cx="9052560" cy="609600"/>
          </a:xfrm>
        </p:spPr>
        <p:txBody>
          <a:bodyPr/>
          <a:lstStyle/>
          <a:p>
            <a:pPr algn="l"/>
            <a:r>
              <a:rPr lang="en-US" sz="3400" b="1" dirty="0" smtClean="0">
                <a:solidFill>
                  <a:schemeClr val="tx1"/>
                </a:solidFill>
                <a:latin typeface="Arial" panose="020B0604020202020204" pitchFamily="34" charset="0"/>
                <a:cs typeface="Arial" panose="020B0604020202020204" pitchFamily="34" charset="0"/>
              </a:rPr>
              <a:t>Provider Resources</a:t>
            </a:r>
            <a:endParaRPr lang="en-US" sz="3400" b="1" dirty="0">
              <a:solidFill>
                <a:schemeClr val="tx1"/>
              </a:solidFill>
              <a:latin typeface="Arial" panose="020B0604020202020204" pitchFamily="34" charset="0"/>
              <a:cs typeface="Arial" panose="020B0604020202020204" pitchFamily="34" charset="0"/>
            </a:endParaRPr>
          </a:p>
        </p:txBody>
      </p:sp>
      <p:sp>
        <p:nvSpPr>
          <p:cNvPr id="3" name="Text Placeholder 2"/>
          <p:cNvSpPr>
            <a:spLocks noGrp="1"/>
          </p:cNvSpPr>
          <p:nvPr>
            <p:ph type="body" sz="quarter" idx="14"/>
          </p:nvPr>
        </p:nvSpPr>
        <p:spPr>
          <a:xfrm>
            <a:off x="914399" y="1143000"/>
            <a:ext cx="8764905" cy="6691299"/>
          </a:xfrm>
        </p:spPr>
        <p:txBody>
          <a:bodyPr/>
          <a:lstStyle/>
          <a:p>
            <a:r>
              <a:rPr lang="en-US" sz="2000" dirty="0" smtClean="0">
                <a:solidFill>
                  <a:schemeClr val="accent3"/>
                </a:solidFill>
                <a:latin typeface="Arial" panose="020B0604020202020204" pitchFamily="34" charset="0"/>
                <a:cs typeface="Arial" panose="020B0604020202020204" pitchFamily="34" charset="0"/>
              </a:rPr>
              <a:t>Division of Medicaid’s EPSDT Administrative Code can </a:t>
            </a:r>
            <a:r>
              <a:rPr lang="en-US" sz="2000" dirty="0">
                <a:solidFill>
                  <a:schemeClr val="accent3"/>
                </a:solidFill>
                <a:latin typeface="Arial" panose="020B0604020202020204" pitchFamily="34" charset="0"/>
                <a:cs typeface="Arial" panose="020B0604020202020204" pitchFamily="34" charset="0"/>
              </a:rPr>
              <a:t>be found at </a:t>
            </a:r>
            <a:r>
              <a:rPr lang="en-US" sz="2000" dirty="0">
                <a:solidFill>
                  <a:schemeClr val="accent3"/>
                </a:solidFill>
                <a:latin typeface="Arial" panose="020B0604020202020204" pitchFamily="34" charset="0"/>
                <a:cs typeface="Arial" panose="020B0604020202020204" pitchFamily="34" charset="0"/>
                <a:hlinkClick r:id="rId2"/>
              </a:rPr>
              <a:t>https://</a:t>
            </a:r>
            <a:r>
              <a:rPr lang="en-US" sz="2000" dirty="0" smtClean="0">
                <a:solidFill>
                  <a:schemeClr val="accent3"/>
                </a:solidFill>
                <a:latin typeface="Arial" panose="020B0604020202020204" pitchFamily="34" charset="0"/>
                <a:cs typeface="Arial" panose="020B0604020202020204" pitchFamily="34" charset="0"/>
                <a:hlinkClick r:id="rId2"/>
              </a:rPr>
              <a:t>medicaid.ms.gov/wp-content/uploads/2014/01/Admin-Code-Part-223.pdf</a:t>
            </a:r>
            <a:r>
              <a:rPr lang="en-US" sz="2000" dirty="0" smtClean="0">
                <a:solidFill>
                  <a:schemeClr val="accent3"/>
                </a:solidFill>
                <a:latin typeface="Arial" panose="020B0604020202020204" pitchFamily="34" charset="0"/>
                <a:cs typeface="Arial" panose="020B0604020202020204" pitchFamily="34" charset="0"/>
              </a:rPr>
              <a:t>. </a:t>
            </a:r>
            <a:r>
              <a:rPr lang="en-US" sz="2000" dirty="0">
                <a:solidFill>
                  <a:schemeClr val="accent3"/>
                </a:solidFill>
                <a:latin typeface="Arial" panose="020B0604020202020204" pitchFamily="34" charset="0"/>
                <a:cs typeface="Arial" panose="020B0604020202020204" pitchFamily="34" charset="0"/>
              </a:rPr>
              <a:t>T</a:t>
            </a:r>
            <a:r>
              <a:rPr lang="en-US" sz="2000" dirty="0" smtClean="0">
                <a:solidFill>
                  <a:schemeClr val="accent3"/>
                </a:solidFill>
                <a:latin typeface="Arial" panose="020B0604020202020204" pitchFamily="34" charset="0"/>
                <a:cs typeface="Arial" panose="020B0604020202020204" pitchFamily="34" charset="0"/>
              </a:rPr>
              <a:t>he EPSDT Provider Reference Guide can be found at </a:t>
            </a:r>
            <a:r>
              <a:rPr lang="en-US" sz="2000" dirty="0" smtClean="0">
                <a:solidFill>
                  <a:schemeClr val="accent3"/>
                </a:solidFill>
                <a:latin typeface="Arial" panose="020B0604020202020204" pitchFamily="34" charset="0"/>
                <a:cs typeface="Arial" panose="020B0604020202020204" pitchFamily="34" charset="0"/>
                <a:hlinkClick r:id="rId3"/>
              </a:rPr>
              <a:t>https</a:t>
            </a:r>
            <a:r>
              <a:rPr lang="en-US" sz="2000" dirty="0">
                <a:solidFill>
                  <a:schemeClr val="accent3"/>
                </a:solidFill>
                <a:latin typeface="Arial" panose="020B0604020202020204" pitchFamily="34" charset="0"/>
                <a:cs typeface="Arial" panose="020B0604020202020204" pitchFamily="34" charset="0"/>
                <a:hlinkClick r:id="rId3"/>
              </a:rPr>
              <a:t>://</a:t>
            </a:r>
            <a:r>
              <a:rPr lang="en-US" sz="2000" dirty="0" smtClean="0">
                <a:solidFill>
                  <a:schemeClr val="accent3"/>
                </a:solidFill>
                <a:latin typeface="Arial" panose="020B0604020202020204" pitchFamily="34" charset="0"/>
                <a:cs typeface="Arial" panose="020B0604020202020204" pitchFamily="34" charset="0"/>
                <a:hlinkClick r:id="rId3"/>
              </a:rPr>
              <a:t>medicaid.ms.gov/wp-content/uploads/2017/05/Provider-Reference-Guide-223.pdf</a:t>
            </a:r>
            <a:endParaRPr lang="en-US" sz="2000" dirty="0" smtClean="0">
              <a:solidFill>
                <a:schemeClr val="accent3"/>
              </a:solidFill>
              <a:latin typeface="Arial" panose="020B0604020202020204" pitchFamily="34" charset="0"/>
              <a:cs typeface="Arial" panose="020B0604020202020204" pitchFamily="34" charset="0"/>
            </a:endParaRPr>
          </a:p>
          <a:p>
            <a:endParaRPr lang="en-US" sz="2000" dirty="0">
              <a:solidFill>
                <a:schemeClr val="accent3"/>
              </a:solidFill>
              <a:latin typeface="Arial" panose="020B0604020202020204" pitchFamily="34" charset="0"/>
              <a:cs typeface="Arial" panose="020B0604020202020204" pitchFamily="34" charset="0"/>
            </a:endParaRPr>
          </a:p>
          <a:p>
            <a:r>
              <a:rPr lang="en-US" sz="2000" dirty="0" smtClean="0">
                <a:solidFill>
                  <a:schemeClr val="accent3"/>
                </a:solidFill>
                <a:latin typeface="Arial" panose="020B0604020202020204" pitchFamily="34" charset="0"/>
                <a:cs typeface="Arial" panose="020B0604020202020204" pitchFamily="34" charset="0"/>
              </a:rPr>
              <a:t>Our Provider Call Center is available to answer provider inquires and questions by calling </a:t>
            </a:r>
            <a:r>
              <a:rPr lang="en-US" sz="2000" dirty="0" smtClean="0">
                <a:solidFill>
                  <a:schemeClr val="tx1"/>
                </a:solidFill>
                <a:latin typeface="Arial" panose="020B0604020202020204" pitchFamily="34" charset="0"/>
                <a:cs typeface="Arial" panose="020B0604020202020204" pitchFamily="34" charset="0"/>
              </a:rPr>
              <a:t>(844) 826-4335</a:t>
            </a:r>
            <a:r>
              <a:rPr lang="en-US" sz="2000" dirty="0" smtClean="0">
                <a:solidFill>
                  <a:schemeClr val="accent3"/>
                </a:solidFill>
                <a:latin typeface="Arial" panose="020B0604020202020204" pitchFamily="34" charset="0"/>
                <a:cs typeface="Arial" panose="020B0604020202020204" pitchFamily="34" charset="0"/>
              </a:rPr>
              <a:t>, Monday – Friday, 7:30 am – </a:t>
            </a:r>
            <a:r>
              <a:rPr lang="en-US" sz="2000" dirty="0">
                <a:solidFill>
                  <a:schemeClr val="accent3"/>
                </a:solidFill>
                <a:latin typeface="Arial" panose="020B0604020202020204" pitchFamily="34" charset="0"/>
                <a:cs typeface="Arial" panose="020B0604020202020204" pitchFamily="34" charset="0"/>
              </a:rPr>
              <a:t>6</a:t>
            </a:r>
            <a:r>
              <a:rPr lang="en-US" sz="2000" dirty="0" smtClean="0">
                <a:solidFill>
                  <a:schemeClr val="accent3"/>
                </a:solidFill>
                <a:latin typeface="Arial" panose="020B0604020202020204" pitchFamily="34" charset="0"/>
                <a:cs typeface="Arial" panose="020B0604020202020204" pitchFamily="34" charset="0"/>
              </a:rPr>
              <a:t>:00 pm</a:t>
            </a:r>
          </a:p>
          <a:p>
            <a:endParaRPr lang="en-US" sz="2000" dirty="0">
              <a:solidFill>
                <a:schemeClr val="accent3"/>
              </a:solidFill>
              <a:latin typeface="Arial" panose="020B0604020202020204" pitchFamily="34" charset="0"/>
              <a:cs typeface="Arial" panose="020B0604020202020204" pitchFamily="34" charset="0"/>
            </a:endParaRPr>
          </a:p>
          <a:p>
            <a:r>
              <a:rPr lang="en-US" sz="2000" dirty="0" smtClean="0">
                <a:solidFill>
                  <a:schemeClr val="accent3"/>
                </a:solidFill>
                <a:latin typeface="Arial" panose="020B0604020202020204" pitchFamily="34" charset="0"/>
                <a:cs typeface="Arial" panose="020B0604020202020204" pitchFamily="34" charset="0"/>
              </a:rPr>
              <a:t>Our website is available at </a:t>
            </a:r>
            <a:r>
              <a:rPr lang="en-US" sz="2000" dirty="0" smtClean="0">
                <a:solidFill>
                  <a:schemeClr val="accent3"/>
                </a:solidFill>
                <a:latin typeface="Arial" panose="020B0604020202020204" pitchFamily="34" charset="0"/>
                <a:cs typeface="Arial" panose="020B0604020202020204" pitchFamily="34" charset="0"/>
                <a:hlinkClick r:id="rId4"/>
              </a:rPr>
              <a:t>MolinaHealthcare.com</a:t>
            </a:r>
            <a:endParaRPr lang="en-US" sz="2000" dirty="0" smtClean="0">
              <a:solidFill>
                <a:schemeClr val="accent3"/>
              </a:solidFill>
              <a:latin typeface="Arial" panose="020B0604020202020204" pitchFamily="34" charset="0"/>
              <a:cs typeface="Arial" panose="020B0604020202020204" pitchFamily="34" charset="0"/>
            </a:endParaRPr>
          </a:p>
          <a:p>
            <a:pPr marL="0" indent="0">
              <a:buNone/>
            </a:pPr>
            <a:r>
              <a:rPr lang="en-US" sz="2000" dirty="0">
                <a:solidFill>
                  <a:schemeClr val="accent3"/>
                </a:solidFill>
                <a:latin typeface="Arial" panose="020B0604020202020204" pitchFamily="34" charset="0"/>
                <a:cs typeface="Arial" panose="020B0604020202020204" pitchFamily="34" charset="0"/>
              </a:rPr>
              <a:t> </a:t>
            </a:r>
            <a:endParaRPr lang="en-US" sz="2000" dirty="0" smtClean="0">
              <a:solidFill>
                <a:schemeClr val="accent3"/>
              </a:solidFill>
              <a:latin typeface="Arial" panose="020B0604020202020204" pitchFamily="34" charset="0"/>
              <a:cs typeface="Arial" panose="020B0604020202020204" pitchFamily="34" charset="0"/>
            </a:endParaRPr>
          </a:p>
          <a:p>
            <a:pPr marL="0" indent="0">
              <a:buNone/>
            </a:pPr>
            <a:endParaRPr lang="en-US" sz="1100" dirty="0" smtClean="0">
              <a:solidFill>
                <a:schemeClr val="accent3"/>
              </a:solidFill>
              <a:latin typeface="Arial" panose="020B0604020202020204" pitchFamily="34" charset="0"/>
              <a:cs typeface="Arial" panose="020B0604020202020204" pitchFamily="34" charset="0"/>
            </a:endParaRPr>
          </a:p>
          <a:p>
            <a:r>
              <a:rPr lang="en-US" sz="2000" dirty="0" smtClean="0">
                <a:solidFill>
                  <a:schemeClr val="accent3"/>
                </a:solidFill>
                <a:latin typeface="Arial" panose="020B0604020202020204" pitchFamily="34" charset="0"/>
                <a:cs typeface="Arial" panose="020B0604020202020204" pitchFamily="34" charset="0"/>
              </a:rPr>
              <a:t>For additional assistance or questions, please feel free to reach out to our Provider Services team at </a:t>
            </a:r>
            <a:r>
              <a:rPr lang="en-US" sz="2000" u="sng" dirty="0" smtClean="0">
                <a:solidFill>
                  <a:schemeClr val="accent3"/>
                </a:solidFill>
                <a:latin typeface="Arial" panose="020B0604020202020204" pitchFamily="34" charset="0"/>
                <a:cs typeface="Arial" panose="020B0604020202020204" pitchFamily="34" charset="0"/>
                <a:hlinkClick r:id="rId5"/>
              </a:rPr>
              <a:t>MHMSProviderServices@MolinaHealthcare.com</a:t>
            </a:r>
            <a:r>
              <a:rPr lang="en-US" sz="2000" dirty="0" smtClean="0">
                <a:solidFill>
                  <a:schemeClr val="accent3"/>
                </a:solidFill>
                <a:latin typeface="Arial" panose="020B0604020202020204" pitchFamily="34" charset="0"/>
                <a:cs typeface="Arial" panose="020B0604020202020204" pitchFamily="34" charset="0"/>
              </a:rPr>
              <a:t> or the Manager of Provider Engagement at </a:t>
            </a:r>
            <a:r>
              <a:rPr lang="en-US" sz="2000" dirty="0" smtClean="0">
                <a:solidFill>
                  <a:schemeClr val="accent3"/>
                </a:solidFill>
                <a:latin typeface="Arial" panose="020B0604020202020204" pitchFamily="34" charset="0"/>
                <a:cs typeface="Arial" panose="020B0604020202020204" pitchFamily="34" charset="0"/>
                <a:hlinkClick r:id="rId6"/>
              </a:rPr>
              <a:t>Ashley.Armstrong@MolinaHealthcare.com</a:t>
            </a:r>
            <a:endParaRPr lang="en-US" sz="2000" u="sng" dirty="0" smtClean="0">
              <a:solidFill>
                <a:schemeClr val="accent3"/>
              </a:solidFill>
              <a:latin typeface="Arial" panose="020B0604020202020204" pitchFamily="34" charset="0"/>
              <a:cs typeface="Arial" panose="020B0604020202020204" pitchFamily="34" charset="0"/>
            </a:endParaRPr>
          </a:p>
          <a:p>
            <a:pPr marL="0" indent="0">
              <a:buNone/>
            </a:pPr>
            <a:endParaRPr lang="en-US" dirty="0">
              <a:solidFill>
                <a:schemeClr val="accent3"/>
              </a:solidFill>
              <a:latin typeface="Arial" panose="020B0604020202020204" pitchFamily="34" charset="0"/>
              <a:cs typeface="Arial" panose="020B0604020202020204" pitchFamily="34" charset="0"/>
            </a:endParaRPr>
          </a:p>
          <a:p>
            <a:pPr marL="0" indent="0">
              <a:buNone/>
            </a:pPr>
            <a:endParaRPr lang="en-US" dirty="0">
              <a:solidFill>
                <a:schemeClr val="accent3"/>
              </a:solidFill>
              <a:latin typeface="Arial" panose="020B0604020202020204" pitchFamily="34" charset="0"/>
              <a:cs typeface="Arial" panose="020B0604020202020204" pitchFamily="34" charset="0"/>
            </a:endParaRPr>
          </a:p>
          <a:p>
            <a:endParaRPr lang="en-US" dirty="0" smtClean="0">
              <a:solidFill>
                <a:schemeClr val="accent3"/>
              </a:solidFill>
              <a:latin typeface="Arial" panose="020B0604020202020204" pitchFamily="34" charset="0"/>
              <a:cs typeface="Arial" panose="020B0604020202020204" pitchFamily="34" charset="0"/>
            </a:endParaRPr>
          </a:p>
          <a:p>
            <a:endParaRPr lang="en-US" dirty="0">
              <a:solidFill>
                <a:schemeClr val="accent3"/>
              </a:solidFill>
              <a:latin typeface="Arial" panose="020B0604020202020204" pitchFamily="34" charset="0"/>
              <a:cs typeface="Arial" panose="020B0604020202020204" pitchFamily="34" charset="0"/>
            </a:endParaRPr>
          </a:p>
        </p:txBody>
      </p:sp>
      <p:grpSp>
        <p:nvGrpSpPr>
          <p:cNvPr id="14" name="Group 10"/>
          <p:cNvGrpSpPr>
            <a:grpSpLocks/>
          </p:cNvGrpSpPr>
          <p:nvPr/>
        </p:nvGrpSpPr>
        <p:grpSpPr bwMode="auto">
          <a:xfrm>
            <a:off x="488057" y="4164548"/>
            <a:ext cx="814251" cy="814251"/>
            <a:chOff x="5444" y="2518"/>
            <a:chExt cx="1565" cy="1565"/>
          </a:xfrm>
        </p:grpSpPr>
        <p:sp>
          <p:nvSpPr>
            <p:cNvPr id="15" name="Freeform 11"/>
            <p:cNvSpPr>
              <a:spLocks/>
            </p:cNvSpPr>
            <p:nvPr/>
          </p:nvSpPr>
          <p:spPr bwMode="auto">
            <a:xfrm>
              <a:off x="5444" y="2518"/>
              <a:ext cx="1565" cy="1565"/>
            </a:xfrm>
            <a:custGeom>
              <a:avLst/>
              <a:gdLst>
                <a:gd name="T0" fmla="+- 0 6151 5444"/>
                <a:gd name="T1" fmla="*/ T0 w 1565"/>
                <a:gd name="T2" fmla="+- 0 2522 2518"/>
                <a:gd name="T3" fmla="*/ 2522 h 1565"/>
                <a:gd name="T4" fmla="+- 0 6007 5444"/>
                <a:gd name="T5" fmla="*/ T4 w 1565"/>
                <a:gd name="T6" fmla="+- 0 2549 2518"/>
                <a:gd name="T7" fmla="*/ 2549 h 1565"/>
                <a:gd name="T8" fmla="+- 0 5874 5444"/>
                <a:gd name="T9" fmla="*/ T8 w 1565"/>
                <a:gd name="T10" fmla="+- 0 2602 2518"/>
                <a:gd name="T11" fmla="*/ 2602 h 1565"/>
                <a:gd name="T12" fmla="+- 0 5753 5444"/>
                <a:gd name="T13" fmla="*/ T12 w 1565"/>
                <a:gd name="T14" fmla="+- 0 2678 2518"/>
                <a:gd name="T15" fmla="*/ 2678 h 1565"/>
                <a:gd name="T16" fmla="+- 0 5649 5444"/>
                <a:gd name="T17" fmla="*/ T16 w 1565"/>
                <a:gd name="T18" fmla="+- 0 2773 2518"/>
                <a:gd name="T19" fmla="*/ 2773 h 1565"/>
                <a:gd name="T20" fmla="+- 0 5564 5444"/>
                <a:gd name="T21" fmla="*/ T20 w 1565"/>
                <a:gd name="T22" fmla="+- 0 2885 2518"/>
                <a:gd name="T23" fmla="*/ 2885 h 1565"/>
                <a:gd name="T24" fmla="+- 0 5499 5444"/>
                <a:gd name="T25" fmla="*/ T24 w 1565"/>
                <a:gd name="T26" fmla="+- 0 3013 2518"/>
                <a:gd name="T27" fmla="*/ 3013 h 1565"/>
                <a:gd name="T28" fmla="+- 0 5459 5444"/>
                <a:gd name="T29" fmla="*/ T28 w 1565"/>
                <a:gd name="T30" fmla="+- 0 3152 2518"/>
                <a:gd name="T31" fmla="*/ 3152 h 1565"/>
                <a:gd name="T32" fmla="+- 0 5444 5444"/>
                <a:gd name="T33" fmla="*/ T32 w 1565"/>
                <a:gd name="T34" fmla="+- 0 3300 2518"/>
                <a:gd name="T35" fmla="*/ 3300 h 1565"/>
                <a:gd name="T36" fmla="+- 0 5459 5444"/>
                <a:gd name="T37" fmla="*/ T36 w 1565"/>
                <a:gd name="T38" fmla="+- 0 3449 2518"/>
                <a:gd name="T39" fmla="*/ 3449 h 1565"/>
                <a:gd name="T40" fmla="+- 0 5499 5444"/>
                <a:gd name="T41" fmla="*/ T40 w 1565"/>
                <a:gd name="T42" fmla="+- 0 3588 2518"/>
                <a:gd name="T43" fmla="*/ 3588 h 1565"/>
                <a:gd name="T44" fmla="+- 0 5564 5444"/>
                <a:gd name="T45" fmla="*/ T44 w 1565"/>
                <a:gd name="T46" fmla="+- 0 3715 2518"/>
                <a:gd name="T47" fmla="*/ 3715 h 1565"/>
                <a:gd name="T48" fmla="+- 0 5649 5444"/>
                <a:gd name="T49" fmla="*/ T48 w 1565"/>
                <a:gd name="T50" fmla="+- 0 3828 2518"/>
                <a:gd name="T51" fmla="*/ 3828 h 1565"/>
                <a:gd name="T52" fmla="+- 0 5753 5444"/>
                <a:gd name="T53" fmla="*/ T52 w 1565"/>
                <a:gd name="T54" fmla="+- 0 3923 2518"/>
                <a:gd name="T55" fmla="*/ 3923 h 1565"/>
                <a:gd name="T56" fmla="+- 0 5874 5444"/>
                <a:gd name="T57" fmla="*/ T56 w 1565"/>
                <a:gd name="T58" fmla="+- 0 3999 2518"/>
                <a:gd name="T59" fmla="*/ 3999 h 1565"/>
                <a:gd name="T60" fmla="+- 0 6007 5444"/>
                <a:gd name="T61" fmla="*/ T60 w 1565"/>
                <a:gd name="T62" fmla="+- 0 4051 2518"/>
                <a:gd name="T63" fmla="*/ 4051 h 1565"/>
                <a:gd name="T64" fmla="+- 0 6151 5444"/>
                <a:gd name="T65" fmla="*/ T64 w 1565"/>
                <a:gd name="T66" fmla="+- 0 4079 2518"/>
                <a:gd name="T67" fmla="*/ 4079 h 1565"/>
                <a:gd name="T68" fmla="+- 0 6302 5444"/>
                <a:gd name="T69" fmla="*/ T68 w 1565"/>
                <a:gd name="T70" fmla="+- 0 4079 2518"/>
                <a:gd name="T71" fmla="*/ 4079 h 1565"/>
                <a:gd name="T72" fmla="+- 0 6446 5444"/>
                <a:gd name="T73" fmla="*/ T72 w 1565"/>
                <a:gd name="T74" fmla="+- 0 4051 2518"/>
                <a:gd name="T75" fmla="*/ 4051 h 1565"/>
                <a:gd name="T76" fmla="+- 0 6580 5444"/>
                <a:gd name="T77" fmla="*/ T76 w 1565"/>
                <a:gd name="T78" fmla="+- 0 3999 2518"/>
                <a:gd name="T79" fmla="*/ 3999 h 1565"/>
                <a:gd name="T80" fmla="+- 0 6700 5444"/>
                <a:gd name="T81" fmla="*/ T80 w 1565"/>
                <a:gd name="T82" fmla="+- 0 3923 2518"/>
                <a:gd name="T83" fmla="*/ 3923 h 1565"/>
                <a:gd name="T84" fmla="+- 0 6804 5444"/>
                <a:gd name="T85" fmla="*/ T84 w 1565"/>
                <a:gd name="T86" fmla="+- 0 3828 2518"/>
                <a:gd name="T87" fmla="*/ 3828 h 1565"/>
                <a:gd name="T88" fmla="+- 0 6890 5444"/>
                <a:gd name="T89" fmla="*/ T88 w 1565"/>
                <a:gd name="T90" fmla="+- 0 3715 2518"/>
                <a:gd name="T91" fmla="*/ 3715 h 1565"/>
                <a:gd name="T92" fmla="+- 0 6954 5444"/>
                <a:gd name="T93" fmla="*/ T92 w 1565"/>
                <a:gd name="T94" fmla="+- 0 3588 2518"/>
                <a:gd name="T95" fmla="*/ 3588 h 1565"/>
                <a:gd name="T96" fmla="+- 0 6995 5444"/>
                <a:gd name="T97" fmla="*/ T96 w 1565"/>
                <a:gd name="T98" fmla="+- 0 3449 2518"/>
                <a:gd name="T99" fmla="*/ 3449 h 1565"/>
                <a:gd name="T100" fmla="+- 0 7009 5444"/>
                <a:gd name="T101" fmla="*/ T100 w 1565"/>
                <a:gd name="T102" fmla="+- 0 3300 2518"/>
                <a:gd name="T103" fmla="*/ 3300 h 1565"/>
                <a:gd name="T104" fmla="+- 0 6995 5444"/>
                <a:gd name="T105" fmla="*/ T104 w 1565"/>
                <a:gd name="T106" fmla="+- 0 3152 2518"/>
                <a:gd name="T107" fmla="*/ 3152 h 1565"/>
                <a:gd name="T108" fmla="+- 0 6954 5444"/>
                <a:gd name="T109" fmla="*/ T108 w 1565"/>
                <a:gd name="T110" fmla="+- 0 3013 2518"/>
                <a:gd name="T111" fmla="*/ 3013 h 1565"/>
                <a:gd name="T112" fmla="+- 0 6890 5444"/>
                <a:gd name="T113" fmla="*/ T112 w 1565"/>
                <a:gd name="T114" fmla="+- 0 2885 2518"/>
                <a:gd name="T115" fmla="*/ 2885 h 1565"/>
                <a:gd name="T116" fmla="+- 0 6804 5444"/>
                <a:gd name="T117" fmla="*/ T116 w 1565"/>
                <a:gd name="T118" fmla="+- 0 2773 2518"/>
                <a:gd name="T119" fmla="*/ 2773 h 1565"/>
                <a:gd name="T120" fmla="+- 0 6700 5444"/>
                <a:gd name="T121" fmla="*/ T120 w 1565"/>
                <a:gd name="T122" fmla="+- 0 2678 2518"/>
                <a:gd name="T123" fmla="*/ 2678 h 1565"/>
                <a:gd name="T124" fmla="+- 0 6580 5444"/>
                <a:gd name="T125" fmla="*/ T124 w 1565"/>
                <a:gd name="T126" fmla="+- 0 2602 2518"/>
                <a:gd name="T127" fmla="*/ 2602 h 1565"/>
                <a:gd name="T128" fmla="+- 0 6446 5444"/>
                <a:gd name="T129" fmla="*/ T128 w 1565"/>
                <a:gd name="T130" fmla="+- 0 2549 2518"/>
                <a:gd name="T131" fmla="*/ 2549 h 1565"/>
                <a:gd name="T132" fmla="+- 0 6302 5444"/>
                <a:gd name="T133" fmla="*/ T132 w 1565"/>
                <a:gd name="T134" fmla="+- 0 2522 2518"/>
                <a:gd name="T135" fmla="*/ 2522 h 156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1565" h="1565">
                  <a:moveTo>
                    <a:pt x="783" y="0"/>
                  </a:moveTo>
                  <a:lnTo>
                    <a:pt x="707" y="4"/>
                  </a:lnTo>
                  <a:lnTo>
                    <a:pt x="634" y="14"/>
                  </a:lnTo>
                  <a:lnTo>
                    <a:pt x="563" y="31"/>
                  </a:lnTo>
                  <a:lnTo>
                    <a:pt x="495" y="55"/>
                  </a:lnTo>
                  <a:lnTo>
                    <a:pt x="430" y="84"/>
                  </a:lnTo>
                  <a:lnTo>
                    <a:pt x="368" y="119"/>
                  </a:lnTo>
                  <a:lnTo>
                    <a:pt x="309" y="160"/>
                  </a:lnTo>
                  <a:lnTo>
                    <a:pt x="255" y="205"/>
                  </a:lnTo>
                  <a:lnTo>
                    <a:pt x="205" y="255"/>
                  </a:lnTo>
                  <a:lnTo>
                    <a:pt x="160" y="309"/>
                  </a:lnTo>
                  <a:lnTo>
                    <a:pt x="120" y="367"/>
                  </a:lnTo>
                  <a:lnTo>
                    <a:pt x="84" y="429"/>
                  </a:lnTo>
                  <a:lnTo>
                    <a:pt x="55" y="495"/>
                  </a:lnTo>
                  <a:lnTo>
                    <a:pt x="32" y="563"/>
                  </a:lnTo>
                  <a:lnTo>
                    <a:pt x="15" y="634"/>
                  </a:lnTo>
                  <a:lnTo>
                    <a:pt x="4" y="707"/>
                  </a:lnTo>
                  <a:lnTo>
                    <a:pt x="0" y="782"/>
                  </a:lnTo>
                  <a:lnTo>
                    <a:pt x="4" y="858"/>
                  </a:lnTo>
                  <a:lnTo>
                    <a:pt x="15" y="931"/>
                  </a:lnTo>
                  <a:lnTo>
                    <a:pt x="32" y="1002"/>
                  </a:lnTo>
                  <a:lnTo>
                    <a:pt x="55" y="1070"/>
                  </a:lnTo>
                  <a:lnTo>
                    <a:pt x="84" y="1135"/>
                  </a:lnTo>
                  <a:lnTo>
                    <a:pt x="120" y="1197"/>
                  </a:lnTo>
                  <a:lnTo>
                    <a:pt x="160" y="1256"/>
                  </a:lnTo>
                  <a:lnTo>
                    <a:pt x="205" y="1310"/>
                  </a:lnTo>
                  <a:lnTo>
                    <a:pt x="255" y="1360"/>
                  </a:lnTo>
                  <a:lnTo>
                    <a:pt x="309" y="1405"/>
                  </a:lnTo>
                  <a:lnTo>
                    <a:pt x="368" y="1445"/>
                  </a:lnTo>
                  <a:lnTo>
                    <a:pt x="430" y="1481"/>
                  </a:lnTo>
                  <a:lnTo>
                    <a:pt x="495" y="1510"/>
                  </a:lnTo>
                  <a:lnTo>
                    <a:pt x="563" y="1533"/>
                  </a:lnTo>
                  <a:lnTo>
                    <a:pt x="634" y="1550"/>
                  </a:lnTo>
                  <a:lnTo>
                    <a:pt x="707" y="1561"/>
                  </a:lnTo>
                  <a:lnTo>
                    <a:pt x="783" y="1565"/>
                  </a:lnTo>
                  <a:lnTo>
                    <a:pt x="858" y="1561"/>
                  </a:lnTo>
                  <a:lnTo>
                    <a:pt x="931" y="1550"/>
                  </a:lnTo>
                  <a:lnTo>
                    <a:pt x="1002" y="1533"/>
                  </a:lnTo>
                  <a:lnTo>
                    <a:pt x="1070" y="1510"/>
                  </a:lnTo>
                  <a:lnTo>
                    <a:pt x="1136" y="1481"/>
                  </a:lnTo>
                  <a:lnTo>
                    <a:pt x="1198" y="1445"/>
                  </a:lnTo>
                  <a:lnTo>
                    <a:pt x="1256" y="1405"/>
                  </a:lnTo>
                  <a:lnTo>
                    <a:pt x="1310" y="1360"/>
                  </a:lnTo>
                  <a:lnTo>
                    <a:pt x="1360" y="1310"/>
                  </a:lnTo>
                  <a:lnTo>
                    <a:pt x="1405" y="1256"/>
                  </a:lnTo>
                  <a:lnTo>
                    <a:pt x="1446" y="1197"/>
                  </a:lnTo>
                  <a:lnTo>
                    <a:pt x="1481" y="1135"/>
                  </a:lnTo>
                  <a:lnTo>
                    <a:pt x="1510" y="1070"/>
                  </a:lnTo>
                  <a:lnTo>
                    <a:pt x="1534" y="1002"/>
                  </a:lnTo>
                  <a:lnTo>
                    <a:pt x="1551" y="931"/>
                  </a:lnTo>
                  <a:lnTo>
                    <a:pt x="1561" y="858"/>
                  </a:lnTo>
                  <a:lnTo>
                    <a:pt x="1565" y="782"/>
                  </a:lnTo>
                  <a:lnTo>
                    <a:pt x="1561" y="707"/>
                  </a:lnTo>
                  <a:lnTo>
                    <a:pt x="1551" y="634"/>
                  </a:lnTo>
                  <a:lnTo>
                    <a:pt x="1534" y="563"/>
                  </a:lnTo>
                  <a:lnTo>
                    <a:pt x="1510" y="495"/>
                  </a:lnTo>
                  <a:lnTo>
                    <a:pt x="1481" y="429"/>
                  </a:lnTo>
                  <a:lnTo>
                    <a:pt x="1446" y="367"/>
                  </a:lnTo>
                  <a:lnTo>
                    <a:pt x="1405" y="309"/>
                  </a:lnTo>
                  <a:lnTo>
                    <a:pt x="1360" y="255"/>
                  </a:lnTo>
                  <a:lnTo>
                    <a:pt x="1310" y="205"/>
                  </a:lnTo>
                  <a:lnTo>
                    <a:pt x="1256" y="160"/>
                  </a:lnTo>
                  <a:lnTo>
                    <a:pt x="1198" y="119"/>
                  </a:lnTo>
                  <a:lnTo>
                    <a:pt x="1136" y="84"/>
                  </a:lnTo>
                  <a:lnTo>
                    <a:pt x="1070" y="55"/>
                  </a:lnTo>
                  <a:lnTo>
                    <a:pt x="1002" y="31"/>
                  </a:lnTo>
                  <a:lnTo>
                    <a:pt x="931" y="14"/>
                  </a:lnTo>
                  <a:lnTo>
                    <a:pt x="858" y="4"/>
                  </a:lnTo>
                  <a:lnTo>
                    <a:pt x="783" y="0"/>
                  </a:lnTo>
                  <a:close/>
                </a:path>
              </a:pathLst>
            </a:custGeom>
            <a:solidFill>
              <a:srgbClr val="00A0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AutoShape 12"/>
            <p:cNvSpPr>
              <a:spLocks/>
            </p:cNvSpPr>
            <p:nvPr/>
          </p:nvSpPr>
          <p:spPr bwMode="auto">
            <a:xfrm>
              <a:off x="5747" y="2943"/>
              <a:ext cx="960" cy="591"/>
            </a:xfrm>
            <a:custGeom>
              <a:avLst/>
              <a:gdLst>
                <a:gd name="T0" fmla="+- 0 6647 5747"/>
                <a:gd name="T1" fmla="*/ T0 w 960"/>
                <a:gd name="T2" fmla="+- 0 2943 2943"/>
                <a:gd name="T3" fmla="*/ 2943 h 591"/>
                <a:gd name="T4" fmla="+- 0 5806 5747"/>
                <a:gd name="T5" fmla="*/ T4 w 960"/>
                <a:gd name="T6" fmla="+- 0 2943 2943"/>
                <a:gd name="T7" fmla="*/ 2943 h 591"/>
                <a:gd name="T8" fmla="+- 0 5783 5747"/>
                <a:gd name="T9" fmla="*/ T8 w 960"/>
                <a:gd name="T10" fmla="+- 0 2948 2943"/>
                <a:gd name="T11" fmla="*/ 2948 h 591"/>
                <a:gd name="T12" fmla="+- 0 5764 5747"/>
                <a:gd name="T13" fmla="*/ T12 w 960"/>
                <a:gd name="T14" fmla="+- 0 2961 2943"/>
                <a:gd name="T15" fmla="*/ 2961 h 591"/>
                <a:gd name="T16" fmla="+- 0 5751 5747"/>
                <a:gd name="T17" fmla="*/ T16 w 960"/>
                <a:gd name="T18" fmla="+- 0 2980 2943"/>
                <a:gd name="T19" fmla="*/ 2980 h 591"/>
                <a:gd name="T20" fmla="+- 0 5747 5747"/>
                <a:gd name="T21" fmla="*/ T20 w 960"/>
                <a:gd name="T22" fmla="+- 0 3003 2943"/>
                <a:gd name="T23" fmla="*/ 3003 h 591"/>
                <a:gd name="T24" fmla="+- 0 5747 5747"/>
                <a:gd name="T25" fmla="*/ T24 w 960"/>
                <a:gd name="T26" fmla="+- 0 3474 2943"/>
                <a:gd name="T27" fmla="*/ 3474 h 591"/>
                <a:gd name="T28" fmla="+- 0 5751 5747"/>
                <a:gd name="T29" fmla="*/ T28 w 960"/>
                <a:gd name="T30" fmla="+- 0 3497 2943"/>
                <a:gd name="T31" fmla="*/ 3497 h 591"/>
                <a:gd name="T32" fmla="+- 0 5764 5747"/>
                <a:gd name="T33" fmla="*/ T32 w 960"/>
                <a:gd name="T34" fmla="+- 0 3516 2943"/>
                <a:gd name="T35" fmla="*/ 3516 h 591"/>
                <a:gd name="T36" fmla="+- 0 5783 5747"/>
                <a:gd name="T37" fmla="*/ T36 w 960"/>
                <a:gd name="T38" fmla="+- 0 3529 2943"/>
                <a:gd name="T39" fmla="*/ 3529 h 591"/>
                <a:gd name="T40" fmla="+- 0 5806 5747"/>
                <a:gd name="T41" fmla="*/ T40 w 960"/>
                <a:gd name="T42" fmla="+- 0 3533 2943"/>
                <a:gd name="T43" fmla="*/ 3533 h 591"/>
                <a:gd name="T44" fmla="+- 0 6647 5747"/>
                <a:gd name="T45" fmla="*/ T44 w 960"/>
                <a:gd name="T46" fmla="+- 0 3533 2943"/>
                <a:gd name="T47" fmla="*/ 3533 h 591"/>
                <a:gd name="T48" fmla="+- 0 6670 5747"/>
                <a:gd name="T49" fmla="*/ T48 w 960"/>
                <a:gd name="T50" fmla="+- 0 3529 2943"/>
                <a:gd name="T51" fmla="*/ 3529 h 591"/>
                <a:gd name="T52" fmla="+- 0 6689 5747"/>
                <a:gd name="T53" fmla="*/ T52 w 960"/>
                <a:gd name="T54" fmla="+- 0 3516 2943"/>
                <a:gd name="T55" fmla="*/ 3516 h 591"/>
                <a:gd name="T56" fmla="+- 0 6697 5747"/>
                <a:gd name="T57" fmla="*/ T56 w 960"/>
                <a:gd name="T58" fmla="+- 0 3504 2943"/>
                <a:gd name="T59" fmla="*/ 3504 h 591"/>
                <a:gd name="T60" fmla="+- 0 5848 5747"/>
                <a:gd name="T61" fmla="*/ T60 w 960"/>
                <a:gd name="T62" fmla="+- 0 3504 2943"/>
                <a:gd name="T63" fmla="*/ 3504 h 591"/>
                <a:gd name="T64" fmla="+- 0 5827 5747"/>
                <a:gd name="T65" fmla="*/ T64 w 960"/>
                <a:gd name="T66" fmla="+- 0 3500 2943"/>
                <a:gd name="T67" fmla="*/ 3500 h 591"/>
                <a:gd name="T68" fmla="+- 0 5810 5747"/>
                <a:gd name="T69" fmla="*/ T68 w 960"/>
                <a:gd name="T70" fmla="+- 0 3488 2943"/>
                <a:gd name="T71" fmla="*/ 3488 h 591"/>
                <a:gd name="T72" fmla="+- 0 5799 5747"/>
                <a:gd name="T73" fmla="*/ T72 w 960"/>
                <a:gd name="T74" fmla="+- 0 3471 2943"/>
                <a:gd name="T75" fmla="*/ 3471 h 591"/>
                <a:gd name="T76" fmla="+- 0 5795 5747"/>
                <a:gd name="T77" fmla="*/ T76 w 960"/>
                <a:gd name="T78" fmla="+- 0 3450 2943"/>
                <a:gd name="T79" fmla="*/ 3450 h 591"/>
                <a:gd name="T80" fmla="+- 0 5795 5747"/>
                <a:gd name="T81" fmla="*/ T80 w 960"/>
                <a:gd name="T82" fmla="+- 0 3026 2943"/>
                <a:gd name="T83" fmla="*/ 3026 h 591"/>
                <a:gd name="T84" fmla="+- 0 5799 5747"/>
                <a:gd name="T85" fmla="*/ T84 w 960"/>
                <a:gd name="T86" fmla="+- 0 3005 2943"/>
                <a:gd name="T87" fmla="*/ 3005 h 591"/>
                <a:gd name="T88" fmla="+- 0 5810 5747"/>
                <a:gd name="T89" fmla="*/ T88 w 960"/>
                <a:gd name="T90" fmla="+- 0 2988 2943"/>
                <a:gd name="T91" fmla="*/ 2988 h 591"/>
                <a:gd name="T92" fmla="+- 0 5827 5747"/>
                <a:gd name="T93" fmla="*/ T92 w 960"/>
                <a:gd name="T94" fmla="+- 0 2977 2943"/>
                <a:gd name="T95" fmla="*/ 2977 h 591"/>
                <a:gd name="T96" fmla="+- 0 5848 5747"/>
                <a:gd name="T97" fmla="*/ T96 w 960"/>
                <a:gd name="T98" fmla="+- 0 2973 2943"/>
                <a:gd name="T99" fmla="*/ 2973 h 591"/>
                <a:gd name="T100" fmla="+- 0 6697 5747"/>
                <a:gd name="T101" fmla="*/ T100 w 960"/>
                <a:gd name="T102" fmla="+- 0 2973 2943"/>
                <a:gd name="T103" fmla="*/ 2973 h 591"/>
                <a:gd name="T104" fmla="+- 0 6689 5747"/>
                <a:gd name="T105" fmla="*/ T104 w 960"/>
                <a:gd name="T106" fmla="+- 0 2961 2943"/>
                <a:gd name="T107" fmla="*/ 2961 h 591"/>
                <a:gd name="T108" fmla="+- 0 6670 5747"/>
                <a:gd name="T109" fmla="*/ T108 w 960"/>
                <a:gd name="T110" fmla="+- 0 2948 2943"/>
                <a:gd name="T111" fmla="*/ 2948 h 591"/>
                <a:gd name="T112" fmla="+- 0 6647 5747"/>
                <a:gd name="T113" fmla="*/ T112 w 960"/>
                <a:gd name="T114" fmla="+- 0 2943 2943"/>
                <a:gd name="T115" fmla="*/ 2943 h 591"/>
                <a:gd name="T116" fmla="+- 0 6697 5747"/>
                <a:gd name="T117" fmla="*/ T116 w 960"/>
                <a:gd name="T118" fmla="+- 0 2973 2943"/>
                <a:gd name="T119" fmla="*/ 2973 h 591"/>
                <a:gd name="T120" fmla="+- 0 6605 5747"/>
                <a:gd name="T121" fmla="*/ T120 w 960"/>
                <a:gd name="T122" fmla="+- 0 2973 2943"/>
                <a:gd name="T123" fmla="*/ 2973 h 591"/>
                <a:gd name="T124" fmla="+- 0 6626 5747"/>
                <a:gd name="T125" fmla="*/ T124 w 960"/>
                <a:gd name="T126" fmla="+- 0 2977 2943"/>
                <a:gd name="T127" fmla="*/ 2977 h 591"/>
                <a:gd name="T128" fmla="+- 0 6643 5747"/>
                <a:gd name="T129" fmla="*/ T128 w 960"/>
                <a:gd name="T130" fmla="+- 0 2988 2943"/>
                <a:gd name="T131" fmla="*/ 2988 h 591"/>
                <a:gd name="T132" fmla="+- 0 6654 5747"/>
                <a:gd name="T133" fmla="*/ T132 w 960"/>
                <a:gd name="T134" fmla="+- 0 3005 2943"/>
                <a:gd name="T135" fmla="*/ 3005 h 591"/>
                <a:gd name="T136" fmla="+- 0 6659 5747"/>
                <a:gd name="T137" fmla="*/ T136 w 960"/>
                <a:gd name="T138" fmla="+- 0 3026 2943"/>
                <a:gd name="T139" fmla="*/ 3026 h 591"/>
                <a:gd name="T140" fmla="+- 0 6659 5747"/>
                <a:gd name="T141" fmla="*/ T140 w 960"/>
                <a:gd name="T142" fmla="+- 0 3450 2943"/>
                <a:gd name="T143" fmla="*/ 3450 h 591"/>
                <a:gd name="T144" fmla="+- 0 6654 5747"/>
                <a:gd name="T145" fmla="*/ T144 w 960"/>
                <a:gd name="T146" fmla="+- 0 3471 2943"/>
                <a:gd name="T147" fmla="*/ 3471 h 591"/>
                <a:gd name="T148" fmla="+- 0 6643 5747"/>
                <a:gd name="T149" fmla="*/ T148 w 960"/>
                <a:gd name="T150" fmla="+- 0 3488 2943"/>
                <a:gd name="T151" fmla="*/ 3488 h 591"/>
                <a:gd name="T152" fmla="+- 0 6626 5747"/>
                <a:gd name="T153" fmla="*/ T152 w 960"/>
                <a:gd name="T154" fmla="+- 0 3500 2943"/>
                <a:gd name="T155" fmla="*/ 3500 h 591"/>
                <a:gd name="T156" fmla="+- 0 6605 5747"/>
                <a:gd name="T157" fmla="*/ T156 w 960"/>
                <a:gd name="T158" fmla="+- 0 3504 2943"/>
                <a:gd name="T159" fmla="*/ 3504 h 591"/>
                <a:gd name="T160" fmla="+- 0 6697 5747"/>
                <a:gd name="T161" fmla="*/ T160 w 960"/>
                <a:gd name="T162" fmla="+- 0 3504 2943"/>
                <a:gd name="T163" fmla="*/ 3504 h 591"/>
                <a:gd name="T164" fmla="+- 0 6702 5747"/>
                <a:gd name="T165" fmla="*/ T164 w 960"/>
                <a:gd name="T166" fmla="+- 0 3497 2943"/>
                <a:gd name="T167" fmla="*/ 3497 h 591"/>
                <a:gd name="T168" fmla="+- 0 6707 5747"/>
                <a:gd name="T169" fmla="*/ T168 w 960"/>
                <a:gd name="T170" fmla="+- 0 3474 2943"/>
                <a:gd name="T171" fmla="*/ 3474 h 591"/>
                <a:gd name="T172" fmla="+- 0 6707 5747"/>
                <a:gd name="T173" fmla="*/ T172 w 960"/>
                <a:gd name="T174" fmla="+- 0 3003 2943"/>
                <a:gd name="T175" fmla="*/ 3003 h 591"/>
                <a:gd name="T176" fmla="+- 0 6702 5747"/>
                <a:gd name="T177" fmla="*/ T176 w 960"/>
                <a:gd name="T178" fmla="+- 0 2980 2943"/>
                <a:gd name="T179" fmla="*/ 2980 h 591"/>
                <a:gd name="T180" fmla="+- 0 6697 5747"/>
                <a:gd name="T181" fmla="*/ T180 w 960"/>
                <a:gd name="T182" fmla="+- 0 2973 2943"/>
                <a:gd name="T183" fmla="*/ 2973 h 59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960" h="591">
                  <a:moveTo>
                    <a:pt x="900" y="0"/>
                  </a:moveTo>
                  <a:lnTo>
                    <a:pt x="59" y="0"/>
                  </a:lnTo>
                  <a:lnTo>
                    <a:pt x="36" y="5"/>
                  </a:lnTo>
                  <a:lnTo>
                    <a:pt x="17" y="18"/>
                  </a:lnTo>
                  <a:lnTo>
                    <a:pt x="4" y="37"/>
                  </a:lnTo>
                  <a:lnTo>
                    <a:pt x="0" y="60"/>
                  </a:lnTo>
                  <a:lnTo>
                    <a:pt x="0" y="531"/>
                  </a:lnTo>
                  <a:lnTo>
                    <a:pt x="4" y="554"/>
                  </a:lnTo>
                  <a:lnTo>
                    <a:pt x="17" y="573"/>
                  </a:lnTo>
                  <a:lnTo>
                    <a:pt x="36" y="586"/>
                  </a:lnTo>
                  <a:lnTo>
                    <a:pt x="59" y="590"/>
                  </a:lnTo>
                  <a:lnTo>
                    <a:pt x="900" y="590"/>
                  </a:lnTo>
                  <a:lnTo>
                    <a:pt x="923" y="586"/>
                  </a:lnTo>
                  <a:lnTo>
                    <a:pt x="942" y="573"/>
                  </a:lnTo>
                  <a:lnTo>
                    <a:pt x="950" y="561"/>
                  </a:lnTo>
                  <a:lnTo>
                    <a:pt x="101" y="561"/>
                  </a:lnTo>
                  <a:lnTo>
                    <a:pt x="80" y="557"/>
                  </a:lnTo>
                  <a:lnTo>
                    <a:pt x="63" y="545"/>
                  </a:lnTo>
                  <a:lnTo>
                    <a:pt x="52" y="528"/>
                  </a:lnTo>
                  <a:lnTo>
                    <a:pt x="48" y="507"/>
                  </a:lnTo>
                  <a:lnTo>
                    <a:pt x="48" y="83"/>
                  </a:lnTo>
                  <a:lnTo>
                    <a:pt x="52" y="62"/>
                  </a:lnTo>
                  <a:lnTo>
                    <a:pt x="63" y="45"/>
                  </a:lnTo>
                  <a:lnTo>
                    <a:pt x="80" y="34"/>
                  </a:lnTo>
                  <a:lnTo>
                    <a:pt x="101" y="30"/>
                  </a:lnTo>
                  <a:lnTo>
                    <a:pt x="950" y="30"/>
                  </a:lnTo>
                  <a:lnTo>
                    <a:pt x="942" y="18"/>
                  </a:lnTo>
                  <a:lnTo>
                    <a:pt x="923" y="5"/>
                  </a:lnTo>
                  <a:lnTo>
                    <a:pt x="900" y="0"/>
                  </a:lnTo>
                  <a:close/>
                  <a:moveTo>
                    <a:pt x="950" y="30"/>
                  </a:moveTo>
                  <a:lnTo>
                    <a:pt x="858" y="30"/>
                  </a:lnTo>
                  <a:lnTo>
                    <a:pt x="879" y="34"/>
                  </a:lnTo>
                  <a:lnTo>
                    <a:pt x="896" y="45"/>
                  </a:lnTo>
                  <a:lnTo>
                    <a:pt x="907" y="62"/>
                  </a:lnTo>
                  <a:lnTo>
                    <a:pt x="912" y="83"/>
                  </a:lnTo>
                  <a:lnTo>
                    <a:pt x="912" y="507"/>
                  </a:lnTo>
                  <a:lnTo>
                    <a:pt x="907" y="528"/>
                  </a:lnTo>
                  <a:lnTo>
                    <a:pt x="896" y="545"/>
                  </a:lnTo>
                  <a:lnTo>
                    <a:pt x="879" y="557"/>
                  </a:lnTo>
                  <a:lnTo>
                    <a:pt x="858" y="561"/>
                  </a:lnTo>
                  <a:lnTo>
                    <a:pt x="950" y="561"/>
                  </a:lnTo>
                  <a:lnTo>
                    <a:pt x="955" y="554"/>
                  </a:lnTo>
                  <a:lnTo>
                    <a:pt x="960" y="531"/>
                  </a:lnTo>
                  <a:lnTo>
                    <a:pt x="960" y="60"/>
                  </a:lnTo>
                  <a:lnTo>
                    <a:pt x="955" y="37"/>
                  </a:lnTo>
                  <a:lnTo>
                    <a:pt x="95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3"/>
            <p:cNvSpPr>
              <a:spLocks/>
            </p:cNvSpPr>
            <p:nvPr/>
          </p:nvSpPr>
          <p:spPr bwMode="auto">
            <a:xfrm>
              <a:off x="5795" y="2973"/>
              <a:ext cx="864" cy="532"/>
            </a:xfrm>
            <a:custGeom>
              <a:avLst/>
              <a:gdLst>
                <a:gd name="T0" fmla="+- 0 6659 5795"/>
                <a:gd name="T1" fmla="*/ T0 w 864"/>
                <a:gd name="T2" fmla="+- 0 3450 2973"/>
                <a:gd name="T3" fmla="*/ 3450 h 532"/>
                <a:gd name="T4" fmla="+- 0 6654 5795"/>
                <a:gd name="T5" fmla="*/ T4 w 864"/>
                <a:gd name="T6" fmla="+- 0 3471 2973"/>
                <a:gd name="T7" fmla="*/ 3471 h 532"/>
                <a:gd name="T8" fmla="+- 0 6643 5795"/>
                <a:gd name="T9" fmla="*/ T8 w 864"/>
                <a:gd name="T10" fmla="+- 0 3488 2973"/>
                <a:gd name="T11" fmla="*/ 3488 h 532"/>
                <a:gd name="T12" fmla="+- 0 6626 5795"/>
                <a:gd name="T13" fmla="*/ T12 w 864"/>
                <a:gd name="T14" fmla="+- 0 3500 2973"/>
                <a:gd name="T15" fmla="*/ 3500 h 532"/>
                <a:gd name="T16" fmla="+- 0 6605 5795"/>
                <a:gd name="T17" fmla="*/ T16 w 864"/>
                <a:gd name="T18" fmla="+- 0 3504 2973"/>
                <a:gd name="T19" fmla="*/ 3504 h 532"/>
                <a:gd name="T20" fmla="+- 0 5848 5795"/>
                <a:gd name="T21" fmla="*/ T20 w 864"/>
                <a:gd name="T22" fmla="+- 0 3504 2973"/>
                <a:gd name="T23" fmla="*/ 3504 h 532"/>
                <a:gd name="T24" fmla="+- 0 5827 5795"/>
                <a:gd name="T25" fmla="*/ T24 w 864"/>
                <a:gd name="T26" fmla="+- 0 3500 2973"/>
                <a:gd name="T27" fmla="*/ 3500 h 532"/>
                <a:gd name="T28" fmla="+- 0 5810 5795"/>
                <a:gd name="T29" fmla="*/ T28 w 864"/>
                <a:gd name="T30" fmla="+- 0 3488 2973"/>
                <a:gd name="T31" fmla="*/ 3488 h 532"/>
                <a:gd name="T32" fmla="+- 0 5799 5795"/>
                <a:gd name="T33" fmla="*/ T32 w 864"/>
                <a:gd name="T34" fmla="+- 0 3471 2973"/>
                <a:gd name="T35" fmla="*/ 3471 h 532"/>
                <a:gd name="T36" fmla="+- 0 5795 5795"/>
                <a:gd name="T37" fmla="*/ T36 w 864"/>
                <a:gd name="T38" fmla="+- 0 3450 2973"/>
                <a:gd name="T39" fmla="*/ 3450 h 532"/>
                <a:gd name="T40" fmla="+- 0 5795 5795"/>
                <a:gd name="T41" fmla="*/ T40 w 864"/>
                <a:gd name="T42" fmla="+- 0 3026 2973"/>
                <a:gd name="T43" fmla="*/ 3026 h 532"/>
                <a:gd name="T44" fmla="+- 0 5799 5795"/>
                <a:gd name="T45" fmla="*/ T44 w 864"/>
                <a:gd name="T46" fmla="+- 0 3005 2973"/>
                <a:gd name="T47" fmla="*/ 3005 h 532"/>
                <a:gd name="T48" fmla="+- 0 5810 5795"/>
                <a:gd name="T49" fmla="*/ T48 w 864"/>
                <a:gd name="T50" fmla="+- 0 2988 2973"/>
                <a:gd name="T51" fmla="*/ 2988 h 532"/>
                <a:gd name="T52" fmla="+- 0 5827 5795"/>
                <a:gd name="T53" fmla="*/ T52 w 864"/>
                <a:gd name="T54" fmla="+- 0 2977 2973"/>
                <a:gd name="T55" fmla="*/ 2977 h 532"/>
                <a:gd name="T56" fmla="+- 0 5848 5795"/>
                <a:gd name="T57" fmla="*/ T56 w 864"/>
                <a:gd name="T58" fmla="+- 0 2973 2973"/>
                <a:gd name="T59" fmla="*/ 2973 h 532"/>
                <a:gd name="T60" fmla="+- 0 6605 5795"/>
                <a:gd name="T61" fmla="*/ T60 w 864"/>
                <a:gd name="T62" fmla="+- 0 2973 2973"/>
                <a:gd name="T63" fmla="*/ 2973 h 532"/>
                <a:gd name="T64" fmla="+- 0 6626 5795"/>
                <a:gd name="T65" fmla="*/ T64 w 864"/>
                <a:gd name="T66" fmla="+- 0 2977 2973"/>
                <a:gd name="T67" fmla="*/ 2977 h 532"/>
                <a:gd name="T68" fmla="+- 0 6643 5795"/>
                <a:gd name="T69" fmla="*/ T68 w 864"/>
                <a:gd name="T70" fmla="+- 0 2988 2973"/>
                <a:gd name="T71" fmla="*/ 2988 h 532"/>
                <a:gd name="T72" fmla="+- 0 6654 5795"/>
                <a:gd name="T73" fmla="*/ T72 w 864"/>
                <a:gd name="T74" fmla="+- 0 3005 2973"/>
                <a:gd name="T75" fmla="*/ 3005 h 532"/>
                <a:gd name="T76" fmla="+- 0 6659 5795"/>
                <a:gd name="T77" fmla="*/ T76 w 864"/>
                <a:gd name="T78" fmla="+- 0 3026 2973"/>
                <a:gd name="T79" fmla="*/ 3026 h 532"/>
                <a:gd name="T80" fmla="+- 0 6659 5795"/>
                <a:gd name="T81" fmla="*/ T80 w 864"/>
                <a:gd name="T82" fmla="+- 0 3450 2973"/>
                <a:gd name="T83" fmla="*/ 3450 h 53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864" h="532">
                  <a:moveTo>
                    <a:pt x="864" y="477"/>
                  </a:moveTo>
                  <a:lnTo>
                    <a:pt x="859" y="498"/>
                  </a:lnTo>
                  <a:lnTo>
                    <a:pt x="848" y="515"/>
                  </a:lnTo>
                  <a:lnTo>
                    <a:pt x="831" y="527"/>
                  </a:lnTo>
                  <a:lnTo>
                    <a:pt x="810" y="531"/>
                  </a:lnTo>
                  <a:lnTo>
                    <a:pt x="53" y="531"/>
                  </a:lnTo>
                  <a:lnTo>
                    <a:pt x="32" y="527"/>
                  </a:lnTo>
                  <a:lnTo>
                    <a:pt x="15" y="515"/>
                  </a:lnTo>
                  <a:lnTo>
                    <a:pt x="4" y="498"/>
                  </a:lnTo>
                  <a:lnTo>
                    <a:pt x="0" y="477"/>
                  </a:lnTo>
                  <a:lnTo>
                    <a:pt x="0" y="53"/>
                  </a:lnTo>
                  <a:lnTo>
                    <a:pt x="4" y="32"/>
                  </a:lnTo>
                  <a:lnTo>
                    <a:pt x="15" y="15"/>
                  </a:lnTo>
                  <a:lnTo>
                    <a:pt x="32" y="4"/>
                  </a:lnTo>
                  <a:lnTo>
                    <a:pt x="53" y="0"/>
                  </a:lnTo>
                  <a:lnTo>
                    <a:pt x="810" y="0"/>
                  </a:lnTo>
                  <a:lnTo>
                    <a:pt x="831" y="4"/>
                  </a:lnTo>
                  <a:lnTo>
                    <a:pt x="848" y="15"/>
                  </a:lnTo>
                  <a:lnTo>
                    <a:pt x="859" y="32"/>
                  </a:lnTo>
                  <a:lnTo>
                    <a:pt x="864" y="53"/>
                  </a:lnTo>
                  <a:lnTo>
                    <a:pt x="864" y="477"/>
                  </a:lnTo>
                  <a:close/>
                </a:path>
              </a:pathLst>
            </a:custGeom>
            <a:noFill/>
            <a:ln w="1549">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4"/>
            <p:cNvSpPr>
              <a:spLocks/>
            </p:cNvSpPr>
            <p:nvPr/>
          </p:nvSpPr>
          <p:spPr bwMode="auto">
            <a:xfrm>
              <a:off x="5747" y="2943"/>
              <a:ext cx="960" cy="591"/>
            </a:xfrm>
            <a:custGeom>
              <a:avLst/>
              <a:gdLst>
                <a:gd name="T0" fmla="+- 0 6647 5747"/>
                <a:gd name="T1" fmla="*/ T0 w 960"/>
                <a:gd name="T2" fmla="+- 0 2943 2943"/>
                <a:gd name="T3" fmla="*/ 2943 h 591"/>
                <a:gd name="T4" fmla="+- 0 5806 5747"/>
                <a:gd name="T5" fmla="*/ T4 w 960"/>
                <a:gd name="T6" fmla="+- 0 2943 2943"/>
                <a:gd name="T7" fmla="*/ 2943 h 591"/>
                <a:gd name="T8" fmla="+- 0 5783 5747"/>
                <a:gd name="T9" fmla="*/ T8 w 960"/>
                <a:gd name="T10" fmla="+- 0 2948 2943"/>
                <a:gd name="T11" fmla="*/ 2948 h 591"/>
                <a:gd name="T12" fmla="+- 0 5764 5747"/>
                <a:gd name="T13" fmla="*/ T12 w 960"/>
                <a:gd name="T14" fmla="+- 0 2961 2943"/>
                <a:gd name="T15" fmla="*/ 2961 h 591"/>
                <a:gd name="T16" fmla="+- 0 5751 5747"/>
                <a:gd name="T17" fmla="*/ T16 w 960"/>
                <a:gd name="T18" fmla="+- 0 2980 2943"/>
                <a:gd name="T19" fmla="*/ 2980 h 591"/>
                <a:gd name="T20" fmla="+- 0 5747 5747"/>
                <a:gd name="T21" fmla="*/ T20 w 960"/>
                <a:gd name="T22" fmla="+- 0 3003 2943"/>
                <a:gd name="T23" fmla="*/ 3003 h 591"/>
                <a:gd name="T24" fmla="+- 0 5747 5747"/>
                <a:gd name="T25" fmla="*/ T24 w 960"/>
                <a:gd name="T26" fmla="+- 0 3474 2943"/>
                <a:gd name="T27" fmla="*/ 3474 h 591"/>
                <a:gd name="T28" fmla="+- 0 5751 5747"/>
                <a:gd name="T29" fmla="*/ T28 w 960"/>
                <a:gd name="T30" fmla="+- 0 3497 2943"/>
                <a:gd name="T31" fmla="*/ 3497 h 591"/>
                <a:gd name="T32" fmla="+- 0 5764 5747"/>
                <a:gd name="T33" fmla="*/ T32 w 960"/>
                <a:gd name="T34" fmla="+- 0 3516 2943"/>
                <a:gd name="T35" fmla="*/ 3516 h 591"/>
                <a:gd name="T36" fmla="+- 0 5783 5747"/>
                <a:gd name="T37" fmla="*/ T36 w 960"/>
                <a:gd name="T38" fmla="+- 0 3529 2943"/>
                <a:gd name="T39" fmla="*/ 3529 h 591"/>
                <a:gd name="T40" fmla="+- 0 5806 5747"/>
                <a:gd name="T41" fmla="*/ T40 w 960"/>
                <a:gd name="T42" fmla="+- 0 3533 2943"/>
                <a:gd name="T43" fmla="*/ 3533 h 591"/>
                <a:gd name="T44" fmla="+- 0 6647 5747"/>
                <a:gd name="T45" fmla="*/ T44 w 960"/>
                <a:gd name="T46" fmla="+- 0 3533 2943"/>
                <a:gd name="T47" fmla="*/ 3533 h 591"/>
                <a:gd name="T48" fmla="+- 0 6670 5747"/>
                <a:gd name="T49" fmla="*/ T48 w 960"/>
                <a:gd name="T50" fmla="+- 0 3529 2943"/>
                <a:gd name="T51" fmla="*/ 3529 h 591"/>
                <a:gd name="T52" fmla="+- 0 6689 5747"/>
                <a:gd name="T53" fmla="*/ T52 w 960"/>
                <a:gd name="T54" fmla="+- 0 3516 2943"/>
                <a:gd name="T55" fmla="*/ 3516 h 591"/>
                <a:gd name="T56" fmla="+- 0 6702 5747"/>
                <a:gd name="T57" fmla="*/ T56 w 960"/>
                <a:gd name="T58" fmla="+- 0 3497 2943"/>
                <a:gd name="T59" fmla="*/ 3497 h 591"/>
                <a:gd name="T60" fmla="+- 0 6707 5747"/>
                <a:gd name="T61" fmla="*/ T60 w 960"/>
                <a:gd name="T62" fmla="+- 0 3474 2943"/>
                <a:gd name="T63" fmla="*/ 3474 h 591"/>
                <a:gd name="T64" fmla="+- 0 6707 5747"/>
                <a:gd name="T65" fmla="*/ T64 w 960"/>
                <a:gd name="T66" fmla="+- 0 3003 2943"/>
                <a:gd name="T67" fmla="*/ 3003 h 591"/>
                <a:gd name="T68" fmla="+- 0 6702 5747"/>
                <a:gd name="T69" fmla="*/ T68 w 960"/>
                <a:gd name="T70" fmla="+- 0 2980 2943"/>
                <a:gd name="T71" fmla="*/ 2980 h 591"/>
                <a:gd name="T72" fmla="+- 0 6689 5747"/>
                <a:gd name="T73" fmla="*/ T72 w 960"/>
                <a:gd name="T74" fmla="+- 0 2961 2943"/>
                <a:gd name="T75" fmla="*/ 2961 h 591"/>
                <a:gd name="T76" fmla="+- 0 6670 5747"/>
                <a:gd name="T77" fmla="*/ T76 w 960"/>
                <a:gd name="T78" fmla="+- 0 2948 2943"/>
                <a:gd name="T79" fmla="*/ 2948 h 591"/>
                <a:gd name="T80" fmla="+- 0 6647 5747"/>
                <a:gd name="T81" fmla="*/ T80 w 960"/>
                <a:gd name="T82" fmla="+- 0 2943 2943"/>
                <a:gd name="T83" fmla="*/ 2943 h 59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960" h="591">
                  <a:moveTo>
                    <a:pt x="900" y="0"/>
                  </a:moveTo>
                  <a:lnTo>
                    <a:pt x="59" y="0"/>
                  </a:lnTo>
                  <a:lnTo>
                    <a:pt x="36" y="5"/>
                  </a:lnTo>
                  <a:lnTo>
                    <a:pt x="17" y="18"/>
                  </a:lnTo>
                  <a:lnTo>
                    <a:pt x="4" y="37"/>
                  </a:lnTo>
                  <a:lnTo>
                    <a:pt x="0" y="60"/>
                  </a:lnTo>
                  <a:lnTo>
                    <a:pt x="0" y="531"/>
                  </a:lnTo>
                  <a:lnTo>
                    <a:pt x="4" y="554"/>
                  </a:lnTo>
                  <a:lnTo>
                    <a:pt x="17" y="573"/>
                  </a:lnTo>
                  <a:lnTo>
                    <a:pt x="36" y="586"/>
                  </a:lnTo>
                  <a:lnTo>
                    <a:pt x="59" y="590"/>
                  </a:lnTo>
                  <a:lnTo>
                    <a:pt x="900" y="590"/>
                  </a:lnTo>
                  <a:lnTo>
                    <a:pt x="923" y="586"/>
                  </a:lnTo>
                  <a:lnTo>
                    <a:pt x="942" y="573"/>
                  </a:lnTo>
                  <a:lnTo>
                    <a:pt x="955" y="554"/>
                  </a:lnTo>
                  <a:lnTo>
                    <a:pt x="960" y="531"/>
                  </a:lnTo>
                  <a:lnTo>
                    <a:pt x="960" y="60"/>
                  </a:lnTo>
                  <a:lnTo>
                    <a:pt x="955" y="37"/>
                  </a:lnTo>
                  <a:lnTo>
                    <a:pt x="942" y="18"/>
                  </a:lnTo>
                  <a:lnTo>
                    <a:pt x="923" y="5"/>
                  </a:lnTo>
                  <a:lnTo>
                    <a:pt x="900" y="0"/>
                  </a:lnTo>
                  <a:close/>
                </a:path>
              </a:pathLst>
            </a:custGeom>
            <a:noFill/>
            <a:ln w="1549">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AutoShape 15"/>
            <p:cNvSpPr>
              <a:spLocks/>
            </p:cNvSpPr>
            <p:nvPr/>
          </p:nvSpPr>
          <p:spPr bwMode="auto">
            <a:xfrm>
              <a:off x="5683" y="3572"/>
              <a:ext cx="1087" cy="85"/>
            </a:xfrm>
            <a:custGeom>
              <a:avLst/>
              <a:gdLst>
                <a:gd name="T0" fmla="+- 0 6727 5683"/>
                <a:gd name="T1" fmla="*/ T0 w 1087"/>
                <a:gd name="T2" fmla="+- 0 3572 3572"/>
                <a:gd name="T3" fmla="*/ 3572 h 85"/>
                <a:gd name="T4" fmla="+- 0 5726 5683"/>
                <a:gd name="T5" fmla="*/ T4 w 1087"/>
                <a:gd name="T6" fmla="+- 0 3572 3572"/>
                <a:gd name="T7" fmla="*/ 3572 h 85"/>
                <a:gd name="T8" fmla="+- 0 5709 5683"/>
                <a:gd name="T9" fmla="*/ T8 w 1087"/>
                <a:gd name="T10" fmla="+- 0 3576 3572"/>
                <a:gd name="T11" fmla="*/ 3576 h 85"/>
                <a:gd name="T12" fmla="+- 0 5696 5683"/>
                <a:gd name="T13" fmla="*/ T12 w 1087"/>
                <a:gd name="T14" fmla="+- 0 3585 3572"/>
                <a:gd name="T15" fmla="*/ 3585 h 85"/>
                <a:gd name="T16" fmla="+- 0 5687 5683"/>
                <a:gd name="T17" fmla="*/ T16 w 1087"/>
                <a:gd name="T18" fmla="+- 0 3598 3572"/>
                <a:gd name="T19" fmla="*/ 3598 h 85"/>
                <a:gd name="T20" fmla="+- 0 5683 5683"/>
                <a:gd name="T21" fmla="*/ T20 w 1087"/>
                <a:gd name="T22" fmla="+- 0 3615 3572"/>
                <a:gd name="T23" fmla="*/ 3615 h 85"/>
                <a:gd name="T24" fmla="+- 0 5687 5683"/>
                <a:gd name="T25" fmla="*/ T24 w 1087"/>
                <a:gd name="T26" fmla="+- 0 3631 3572"/>
                <a:gd name="T27" fmla="*/ 3631 h 85"/>
                <a:gd name="T28" fmla="+- 0 5696 5683"/>
                <a:gd name="T29" fmla="*/ T28 w 1087"/>
                <a:gd name="T30" fmla="+- 0 3645 3572"/>
                <a:gd name="T31" fmla="*/ 3645 h 85"/>
                <a:gd name="T32" fmla="+- 0 5709 5683"/>
                <a:gd name="T33" fmla="*/ T32 w 1087"/>
                <a:gd name="T34" fmla="+- 0 3654 3572"/>
                <a:gd name="T35" fmla="*/ 3654 h 85"/>
                <a:gd name="T36" fmla="+- 0 5726 5683"/>
                <a:gd name="T37" fmla="*/ T36 w 1087"/>
                <a:gd name="T38" fmla="+- 0 3657 3572"/>
                <a:gd name="T39" fmla="*/ 3657 h 85"/>
                <a:gd name="T40" fmla="+- 0 6727 5683"/>
                <a:gd name="T41" fmla="*/ T40 w 1087"/>
                <a:gd name="T42" fmla="+- 0 3657 3572"/>
                <a:gd name="T43" fmla="*/ 3657 h 85"/>
                <a:gd name="T44" fmla="+- 0 6744 5683"/>
                <a:gd name="T45" fmla="*/ T44 w 1087"/>
                <a:gd name="T46" fmla="+- 0 3654 3572"/>
                <a:gd name="T47" fmla="*/ 3654 h 85"/>
                <a:gd name="T48" fmla="+- 0 6757 5683"/>
                <a:gd name="T49" fmla="*/ T48 w 1087"/>
                <a:gd name="T50" fmla="+- 0 3645 3572"/>
                <a:gd name="T51" fmla="*/ 3645 h 85"/>
                <a:gd name="T52" fmla="+- 0 6766 5683"/>
                <a:gd name="T53" fmla="*/ T52 w 1087"/>
                <a:gd name="T54" fmla="+- 0 3631 3572"/>
                <a:gd name="T55" fmla="*/ 3631 h 85"/>
                <a:gd name="T56" fmla="+- 0 6770 5683"/>
                <a:gd name="T57" fmla="*/ T56 w 1087"/>
                <a:gd name="T58" fmla="+- 0 3615 3572"/>
                <a:gd name="T59" fmla="*/ 3615 h 85"/>
                <a:gd name="T60" fmla="+- 0 6155 5683"/>
                <a:gd name="T61" fmla="*/ T60 w 1087"/>
                <a:gd name="T62" fmla="+- 0 3615 3572"/>
                <a:gd name="T63" fmla="*/ 3615 h 85"/>
                <a:gd name="T64" fmla="+- 0 6149 5683"/>
                <a:gd name="T65" fmla="*/ T64 w 1087"/>
                <a:gd name="T66" fmla="+- 0 3610 3572"/>
                <a:gd name="T67" fmla="*/ 3610 h 85"/>
                <a:gd name="T68" fmla="+- 0 6149 5683"/>
                <a:gd name="T69" fmla="*/ T68 w 1087"/>
                <a:gd name="T70" fmla="+- 0 3597 3572"/>
                <a:gd name="T71" fmla="*/ 3597 h 85"/>
                <a:gd name="T72" fmla="+- 0 6155 5683"/>
                <a:gd name="T73" fmla="*/ T72 w 1087"/>
                <a:gd name="T74" fmla="+- 0 3592 3572"/>
                <a:gd name="T75" fmla="*/ 3592 h 85"/>
                <a:gd name="T76" fmla="+- 0 6762 5683"/>
                <a:gd name="T77" fmla="*/ T76 w 1087"/>
                <a:gd name="T78" fmla="+- 0 3592 3572"/>
                <a:gd name="T79" fmla="*/ 3592 h 85"/>
                <a:gd name="T80" fmla="+- 0 6757 5683"/>
                <a:gd name="T81" fmla="*/ T80 w 1087"/>
                <a:gd name="T82" fmla="+- 0 3585 3572"/>
                <a:gd name="T83" fmla="*/ 3585 h 85"/>
                <a:gd name="T84" fmla="+- 0 6744 5683"/>
                <a:gd name="T85" fmla="*/ T84 w 1087"/>
                <a:gd name="T86" fmla="+- 0 3576 3572"/>
                <a:gd name="T87" fmla="*/ 3576 h 85"/>
                <a:gd name="T88" fmla="+- 0 6727 5683"/>
                <a:gd name="T89" fmla="*/ T88 w 1087"/>
                <a:gd name="T90" fmla="+- 0 3572 3572"/>
                <a:gd name="T91" fmla="*/ 3572 h 85"/>
                <a:gd name="T92" fmla="+- 0 6762 5683"/>
                <a:gd name="T93" fmla="*/ T92 w 1087"/>
                <a:gd name="T94" fmla="+- 0 3592 3572"/>
                <a:gd name="T95" fmla="*/ 3592 h 85"/>
                <a:gd name="T96" fmla="+- 0 6299 5683"/>
                <a:gd name="T97" fmla="*/ T96 w 1087"/>
                <a:gd name="T98" fmla="+- 0 3592 3572"/>
                <a:gd name="T99" fmla="*/ 3592 h 85"/>
                <a:gd name="T100" fmla="+- 0 6304 5683"/>
                <a:gd name="T101" fmla="*/ T100 w 1087"/>
                <a:gd name="T102" fmla="+- 0 3597 3572"/>
                <a:gd name="T103" fmla="*/ 3597 h 85"/>
                <a:gd name="T104" fmla="+- 0 6304 5683"/>
                <a:gd name="T105" fmla="*/ T104 w 1087"/>
                <a:gd name="T106" fmla="+- 0 3610 3572"/>
                <a:gd name="T107" fmla="*/ 3610 h 85"/>
                <a:gd name="T108" fmla="+- 0 6299 5683"/>
                <a:gd name="T109" fmla="*/ T108 w 1087"/>
                <a:gd name="T110" fmla="+- 0 3615 3572"/>
                <a:gd name="T111" fmla="*/ 3615 h 85"/>
                <a:gd name="T112" fmla="+- 0 6770 5683"/>
                <a:gd name="T113" fmla="*/ T112 w 1087"/>
                <a:gd name="T114" fmla="+- 0 3615 3572"/>
                <a:gd name="T115" fmla="*/ 3615 h 85"/>
                <a:gd name="T116" fmla="+- 0 6766 5683"/>
                <a:gd name="T117" fmla="*/ T116 w 1087"/>
                <a:gd name="T118" fmla="+- 0 3598 3572"/>
                <a:gd name="T119" fmla="*/ 3598 h 85"/>
                <a:gd name="T120" fmla="+- 0 6762 5683"/>
                <a:gd name="T121" fmla="*/ T120 w 1087"/>
                <a:gd name="T122" fmla="+- 0 3592 3572"/>
                <a:gd name="T123" fmla="*/ 3592 h 8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Lst>
              <a:rect l="0" t="0" r="r" b="b"/>
              <a:pathLst>
                <a:path w="1087" h="85">
                  <a:moveTo>
                    <a:pt x="1044" y="0"/>
                  </a:moveTo>
                  <a:lnTo>
                    <a:pt x="43" y="0"/>
                  </a:lnTo>
                  <a:lnTo>
                    <a:pt x="26" y="4"/>
                  </a:lnTo>
                  <a:lnTo>
                    <a:pt x="13" y="13"/>
                  </a:lnTo>
                  <a:lnTo>
                    <a:pt x="4" y="26"/>
                  </a:lnTo>
                  <a:lnTo>
                    <a:pt x="0" y="43"/>
                  </a:lnTo>
                  <a:lnTo>
                    <a:pt x="4" y="59"/>
                  </a:lnTo>
                  <a:lnTo>
                    <a:pt x="13" y="73"/>
                  </a:lnTo>
                  <a:lnTo>
                    <a:pt x="26" y="82"/>
                  </a:lnTo>
                  <a:lnTo>
                    <a:pt x="43" y="85"/>
                  </a:lnTo>
                  <a:lnTo>
                    <a:pt x="1044" y="85"/>
                  </a:lnTo>
                  <a:lnTo>
                    <a:pt x="1061" y="82"/>
                  </a:lnTo>
                  <a:lnTo>
                    <a:pt x="1074" y="73"/>
                  </a:lnTo>
                  <a:lnTo>
                    <a:pt x="1083" y="59"/>
                  </a:lnTo>
                  <a:lnTo>
                    <a:pt x="1087" y="43"/>
                  </a:lnTo>
                  <a:lnTo>
                    <a:pt x="472" y="43"/>
                  </a:lnTo>
                  <a:lnTo>
                    <a:pt x="466" y="38"/>
                  </a:lnTo>
                  <a:lnTo>
                    <a:pt x="466" y="25"/>
                  </a:lnTo>
                  <a:lnTo>
                    <a:pt x="472" y="20"/>
                  </a:lnTo>
                  <a:lnTo>
                    <a:pt x="1079" y="20"/>
                  </a:lnTo>
                  <a:lnTo>
                    <a:pt x="1074" y="13"/>
                  </a:lnTo>
                  <a:lnTo>
                    <a:pt x="1061" y="4"/>
                  </a:lnTo>
                  <a:lnTo>
                    <a:pt x="1044" y="0"/>
                  </a:lnTo>
                  <a:close/>
                  <a:moveTo>
                    <a:pt x="1079" y="20"/>
                  </a:moveTo>
                  <a:lnTo>
                    <a:pt x="616" y="20"/>
                  </a:lnTo>
                  <a:lnTo>
                    <a:pt x="621" y="25"/>
                  </a:lnTo>
                  <a:lnTo>
                    <a:pt x="621" y="38"/>
                  </a:lnTo>
                  <a:lnTo>
                    <a:pt x="616" y="43"/>
                  </a:lnTo>
                  <a:lnTo>
                    <a:pt x="1087" y="43"/>
                  </a:lnTo>
                  <a:lnTo>
                    <a:pt x="1083" y="26"/>
                  </a:lnTo>
                  <a:lnTo>
                    <a:pt x="1079"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0" name="Group 16"/>
          <p:cNvGrpSpPr>
            <a:grpSpLocks/>
          </p:cNvGrpSpPr>
          <p:nvPr/>
        </p:nvGrpSpPr>
        <p:grpSpPr bwMode="auto">
          <a:xfrm>
            <a:off x="454614" y="1060004"/>
            <a:ext cx="819453" cy="819453"/>
            <a:chOff x="1394" y="2779"/>
            <a:chExt cx="1575" cy="1575"/>
          </a:xfrm>
        </p:grpSpPr>
        <p:sp>
          <p:nvSpPr>
            <p:cNvPr id="21" name="Freeform 17"/>
            <p:cNvSpPr>
              <a:spLocks/>
            </p:cNvSpPr>
            <p:nvPr/>
          </p:nvSpPr>
          <p:spPr bwMode="auto">
            <a:xfrm>
              <a:off x="1394" y="2779"/>
              <a:ext cx="1575" cy="1575"/>
            </a:xfrm>
            <a:custGeom>
              <a:avLst/>
              <a:gdLst>
                <a:gd name="T0" fmla="+- 0 2106 1394"/>
                <a:gd name="T1" fmla="*/ T0 w 1575"/>
                <a:gd name="T2" fmla="+- 0 2783 2779"/>
                <a:gd name="T3" fmla="*/ 2783 h 1575"/>
                <a:gd name="T4" fmla="+- 0 1960 1394"/>
                <a:gd name="T5" fmla="*/ T4 w 1575"/>
                <a:gd name="T6" fmla="+- 0 2811 2779"/>
                <a:gd name="T7" fmla="*/ 2811 h 1575"/>
                <a:gd name="T8" fmla="+- 0 1826 1394"/>
                <a:gd name="T9" fmla="*/ T8 w 1575"/>
                <a:gd name="T10" fmla="+- 0 2864 2779"/>
                <a:gd name="T11" fmla="*/ 2864 h 1575"/>
                <a:gd name="T12" fmla="+- 0 1705 1394"/>
                <a:gd name="T13" fmla="*/ T12 w 1575"/>
                <a:gd name="T14" fmla="+- 0 2940 2779"/>
                <a:gd name="T15" fmla="*/ 2940 h 1575"/>
                <a:gd name="T16" fmla="+- 0 1600 1394"/>
                <a:gd name="T17" fmla="*/ T16 w 1575"/>
                <a:gd name="T18" fmla="+- 0 3036 2779"/>
                <a:gd name="T19" fmla="*/ 3036 h 1575"/>
                <a:gd name="T20" fmla="+- 0 1514 1394"/>
                <a:gd name="T21" fmla="*/ T20 w 1575"/>
                <a:gd name="T22" fmla="+- 0 3149 2779"/>
                <a:gd name="T23" fmla="*/ 3149 h 1575"/>
                <a:gd name="T24" fmla="+- 0 1449 1394"/>
                <a:gd name="T25" fmla="*/ T24 w 1575"/>
                <a:gd name="T26" fmla="+- 0 3277 2779"/>
                <a:gd name="T27" fmla="*/ 3277 h 1575"/>
                <a:gd name="T28" fmla="+- 0 1408 1394"/>
                <a:gd name="T29" fmla="*/ T28 w 1575"/>
                <a:gd name="T30" fmla="+- 0 3417 2779"/>
                <a:gd name="T31" fmla="*/ 3417 h 1575"/>
                <a:gd name="T32" fmla="+- 0 1394 1394"/>
                <a:gd name="T33" fmla="*/ T32 w 1575"/>
                <a:gd name="T34" fmla="+- 0 3567 2779"/>
                <a:gd name="T35" fmla="*/ 3567 h 1575"/>
                <a:gd name="T36" fmla="+- 0 1408 1394"/>
                <a:gd name="T37" fmla="*/ T36 w 1575"/>
                <a:gd name="T38" fmla="+- 0 3716 2779"/>
                <a:gd name="T39" fmla="*/ 3716 h 1575"/>
                <a:gd name="T40" fmla="+- 0 1449 1394"/>
                <a:gd name="T41" fmla="*/ T40 w 1575"/>
                <a:gd name="T42" fmla="+- 0 3856 2779"/>
                <a:gd name="T43" fmla="*/ 3856 h 1575"/>
                <a:gd name="T44" fmla="+- 0 1514 1394"/>
                <a:gd name="T45" fmla="*/ T44 w 1575"/>
                <a:gd name="T46" fmla="+- 0 3984 2779"/>
                <a:gd name="T47" fmla="*/ 3984 h 1575"/>
                <a:gd name="T48" fmla="+- 0 1600 1394"/>
                <a:gd name="T49" fmla="*/ T48 w 1575"/>
                <a:gd name="T50" fmla="+- 0 4098 2779"/>
                <a:gd name="T51" fmla="*/ 4098 h 1575"/>
                <a:gd name="T52" fmla="+- 0 1705 1394"/>
                <a:gd name="T53" fmla="*/ T52 w 1575"/>
                <a:gd name="T54" fmla="+- 0 4194 2779"/>
                <a:gd name="T55" fmla="*/ 4194 h 1575"/>
                <a:gd name="T56" fmla="+- 0 1826 1394"/>
                <a:gd name="T57" fmla="*/ T56 w 1575"/>
                <a:gd name="T58" fmla="+- 0 4269 2779"/>
                <a:gd name="T59" fmla="*/ 4269 h 1575"/>
                <a:gd name="T60" fmla="+- 0 1960 1394"/>
                <a:gd name="T61" fmla="*/ T60 w 1575"/>
                <a:gd name="T62" fmla="+- 0 4323 2779"/>
                <a:gd name="T63" fmla="*/ 4323 h 1575"/>
                <a:gd name="T64" fmla="+- 0 2106 1394"/>
                <a:gd name="T65" fmla="*/ T64 w 1575"/>
                <a:gd name="T66" fmla="+- 0 4350 2779"/>
                <a:gd name="T67" fmla="*/ 4350 h 1575"/>
                <a:gd name="T68" fmla="+- 0 2257 1394"/>
                <a:gd name="T69" fmla="*/ T68 w 1575"/>
                <a:gd name="T70" fmla="+- 0 4350 2779"/>
                <a:gd name="T71" fmla="*/ 4350 h 1575"/>
                <a:gd name="T72" fmla="+- 0 2402 1394"/>
                <a:gd name="T73" fmla="*/ T72 w 1575"/>
                <a:gd name="T74" fmla="+- 0 4323 2779"/>
                <a:gd name="T75" fmla="*/ 4323 h 1575"/>
                <a:gd name="T76" fmla="+- 0 2537 1394"/>
                <a:gd name="T77" fmla="*/ T76 w 1575"/>
                <a:gd name="T78" fmla="+- 0 4269 2779"/>
                <a:gd name="T79" fmla="*/ 4269 h 1575"/>
                <a:gd name="T80" fmla="+- 0 2658 1394"/>
                <a:gd name="T81" fmla="*/ T80 w 1575"/>
                <a:gd name="T82" fmla="+- 0 4194 2779"/>
                <a:gd name="T83" fmla="*/ 4194 h 1575"/>
                <a:gd name="T84" fmla="+- 0 2763 1394"/>
                <a:gd name="T85" fmla="*/ T84 w 1575"/>
                <a:gd name="T86" fmla="+- 0 4098 2779"/>
                <a:gd name="T87" fmla="*/ 4098 h 1575"/>
                <a:gd name="T88" fmla="+- 0 2849 1394"/>
                <a:gd name="T89" fmla="*/ T88 w 1575"/>
                <a:gd name="T90" fmla="+- 0 3984 2779"/>
                <a:gd name="T91" fmla="*/ 3984 h 1575"/>
                <a:gd name="T92" fmla="+- 0 2914 1394"/>
                <a:gd name="T93" fmla="*/ T92 w 1575"/>
                <a:gd name="T94" fmla="+- 0 3856 2779"/>
                <a:gd name="T95" fmla="*/ 3856 h 1575"/>
                <a:gd name="T96" fmla="+- 0 2955 1394"/>
                <a:gd name="T97" fmla="*/ T96 w 1575"/>
                <a:gd name="T98" fmla="+- 0 3716 2779"/>
                <a:gd name="T99" fmla="*/ 3716 h 1575"/>
                <a:gd name="T100" fmla="+- 0 2969 1394"/>
                <a:gd name="T101" fmla="*/ T100 w 1575"/>
                <a:gd name="T102" fmla="+- 0 3567 2779"/>
                <a:gd name="T103" fmla="*/ 3567 h 1575"/>
                <a:gd name="T104" fmla="+- 0 2955 1394"/>
                <a:gd name="T105" fmla="*/ T104 w 1575"/>
                <a:gd name="T106" fmla="+- 0 3417 2779"/>
                <a:gd name="T107" fmla="*/ 3417 h 1575"/>
                <a:gd name="T108" fmla="+- 0 2914 1394"/>
                <a:gd name="T109" fmla="*/ T108 w 1575"/>
                <a:gd name="T110" fmla="+- 0 3277 2779"/>
                <a:gd name="T111" fmla="*/ 3277 h 1575"/>
                <a:gd name="T112" fmla="+- 0 2849 1394"/>
                <a:gd name="T113" fmla="*/ T112 w 1575"/>
                <a:gd name="T114" fmla="+- 0 3149 2779"/>
                <a:gd name="T115" fmla="*/ 3149 h 1575"/>
                <a:gd name="T116" fmla="+- 0 2763 1394"/>
                <a:gd name="T117" fmla="*/ T116 w 1575"/>
                <a:gd name="T118" fmla="+- 0 3036 2779"/>
                <a:gd name="T119" fmla="*/ 3036 h 1575"/>
                <a:gd name="T120" fmla="+- 0 2658 1394"/>
                <a:gd name="T121" fmla="*/ T120 w 1575"/>
                <a:gd name="T122" fmla="+- 0 2940 2779"/>
                <a:gd name="T123" fmla="*/ 2940 h 1575"/>
                <a:gd name="T124" fmla="+- 0 2537 1394"/>
                <a:gd name="T125" fmla="*/ T124 w 1575"/>
                <a:gd name="T126" fmla="+- 0 2864 2779"/>
                <a:gd name="T127" fmla="*/ 2864 h 1575"/>
                <a:gd name="T128" fmla="+- 0 2402 1394"/>
                <a:gd name="T129" fmla="*/ T128 w 1575"/>
                <a:gd name="T130" fmla="+- 0 2811 2779"/>
                <a:gd name="T131" fmla="*/ 2811 h 1575"/>
                <a:gd name="T132" fmla="+- 0 2257 1394"/>
                <a:gd name="T133" fmla="*/ T132 w 1575"/>
                <a:gd name="T134" fmla="+- 0 2783 2779"/>
                <a:gd name="T135" fmla="*/ 2783 h 157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1575" h="1575">
                  <a:moveTo>
                    <a:pt x="787" y="0"/>
                  </a:moveTo>
                  <a:lnTo>
                    <a:pt x="712" y="4"/>
                  </a:lnTo>
                  <a:lnTo>
                    <a:pt x="638" y="14"/>
                  </a:lnTo>
                  <a:lnTo>
                    <a:pt x="566" y="32"/>
                  </a:lnTo>
                  <a:lnTo>
                    <a:pt x="498" y="55"/>
                  </a:lnTo>
                  <a:lnTo>
                    <a:pt x="432" y="85"/>
                  </a:lnTo>
                  <a:lnTo>
                    <a:pt x="370" y="120"/>
                  </a:lnTo>
                  <a:lnTo>
                    <a:pt x="311" y="161"/>
                  </a:lnTo>
                  <a:lnTo>
                    <a:pt x="256" y="206"/>
                  </a:lnTo>
                  <a:lnTo>
                    <a:pt x="206" y="257"/>
                  </a:lnTo>
                  <a:lnTo>
                    <a:pt x="160" y="311"/>
                  </a:lnTo>
                  <a:lnTo>
                    <a:pt x="120" y="370"/>
                  </a:lnTo>
                  <a:lnTo>
                    <a:pt x="85" y="432"/>
                  </a:lnTo>
                  <a:lnTo>
                    <a:pt x="55" y="498"/>
                  </a:lnTo>
                  <a:lnTo>
                    <a:pt x="31" y="567"/>
                  </a:lnTo>
                  <a:lnTo>
                    <a:pt x="14" y="638"/>
                  </a:lnTo>
                  <a:lnTo>
                    <a:pt x="4" y="712"/>
                  </a:lnTo>
                  <a:lnTo>
                    <a:pt x="0" y="788"/>
                  </a:lnTo>
                  <a:lnTo>
                    <a:pt x="4" y="863"/>
                  </a:lnTo>
                  <a:lnTo>
                    <a:pt x="14" y="937"/>
                  </a:lnTo>
                  <a:lnTo>
                    <a:pt x="31" y="1009"/>
                  </a:lnTo>
                  <a:lnTo>
                    <a:pt x="55" y="1077"/>
                  </a:lnTo>
                  <a:lnTo>
                    <a:pt x="85" y="1143"/>
                  </a:lnTo>
                  <a:lnTo>
                    <a:pt x="120" y="1205"/>
                  </a:lnTo>
                  <a:lnTo>
                    <a:pt x="160" y="1264"/>
                  </a:lnTo>
                  <a:lnTo>
                    <a:pt x="206" y="1319"/>
                  </a:lnTo>
                  <a:lnTo>
                    <a:pt x="256" y="1369"/>
                  </a:lnTo>
                  <a:lnTo>
                    <a:pt x="311" y="1415"/>
                  </a:lnTo>
                  <a:lnTo>
                    <a:pt x="370" y="1455"/>
                  </a:lnTo>
                  <a:lnTo>
                    <a:pt x="432" y="1490"/>
                  </a:lnTo>
                  <a:lnTo>
                    <a:pt x="498" y="1520"/>
                  </a:lnTo>
                  <a:lnTo>
                    <a:pt x="566" y="1544"/>
                  </a:lnTo>
                  <a:lnTo>
                    <a:pt x="638" y="1561"/>
                  </a:lnTo>
                  <a:lnTo>
                    <a:pt x="712" y="1571"/>
                  </a:lnTo>
                  <a:lnTo>
                    <a:pt x="787" y="1575"/>
                  </a:lnTo>
                  <a:lnTo>
                    <a:pt x="863" y="1571"/>
                  </a:lnTo>
                  <a:lnTo>
                    <a:pt x="937" y="1561"/>
                  </a:lnTo>
                  <a:lnTo>
                    <a:pt x="1008" y="1544"/>
                  </a:lnTo>
                  <a:lnTo>
                    <a:pt x="1077" y="1520"/>
                  </a:lnTo>
                  <a:lnTo>
                    <a:pt x="1143" y="1490"/>
                  </a:lnTo>
                  <a:lnTo>
                    <a:pt x="1205" y="1455"/>
                  </a:lnTo>
                  <a:lnTo>
                    <a:pt x="1264" y="1415"/>
                  </a:lnTo>
                  <a:lnTo>
                    <a:pt x="1318" y="1369"/>
                  </a:lnTo>
                  <a:lnTo>
                    <a:pt x="1369" y="1319"/>
                  </a:lnTo>
                  <a:lnTo>
                    <a:pt x="1414" y="1264"/>
                  </a:lnTo>
                  <a:lnTo>
                    <a:pt x="1455" y="1205"/>
                  </a:lnTo>
                  <a:lnTo>
                    <a:pt x="1490" y="1143"/>
                  </a:lnTo>
                  <a:lnTo>
                    <a:pt x="1520" y="1077"/>
                  </a:lnTo>
                  <a:lnTo>
                    <a:pt x="1543" y="1009"/>
                  </a:lnTo>
                  <a:lnTo>
                    <a:pt x="1561" y="937"/>
                  </a:lnTo>
                  <a:lnTo>
                    <a:pt x="1571" y="863"/>
                  </a:lnTo>
                  <a:lnTo>
                    <a:pt x="1575" y="788"/>
                  </a:lnTo>
                  <a:lnTo>
                    <a:pt x="1571" y="712"/>
                  </a:lnTo>
                  <a:lnTo>
                    <a:pt x="1561" y="638"/>
                  </a:lnTo>
                  <a:lnTo>
                    <a:pt x="1543" y="567"/>
                  </a:lnTo>
                  <a:lnTo>
                    <a:pt x="1520" y="498"/>
                  </a:lnTo>
                  <a:lnTo>
                    <a:pt x="1490" y="432"/>
                  </a:lnTo>
                  <a:lnTo>
                    <a:pt x="1455" y="370"/>
                  </a:lnTo>
                  <a:lnTo>
                    <a:pt x="1414" y="311"/>
                  </a:lnTo>
                  <a:lnTo>
                    <a:pt x="1369" y="257"/>
                  </a:lnTo>
                  <a:lnTo>
                    <a:pt x="1318" y="206"/>
                  </a:lnTo>
                  <a:lnTo>
                    <a:pt x="1264" y="161"/>
                  </a:lnTo>
                  <a:lnTo>
                    <a:pt x="1205" y="120"/>
                  </a:lnTo>
                  <a:lnTo>
                    <a:pt x="1143" y="85"/>
                  </a:lnTo>
                  <a:lnTo>
                    <a:pt x="1077" y="55"/>
                  </a:lnTo>
                  <a:lnTo>
                    <a:pt x="1008" y="32"/>
                  </a:lnTo>
                  <a:lnTo>
                    <a:pt x="937" y="14"/>
                  </a:lnTo>
                  <a:lnTo>
                    <a:pt x="863" y="4"/>
                  </a:lnTo>
                  <a:lnTo>
                    <a:pt x="787" y="0"/>
                  </a:lnTo>
                  <a:close/>
                </a:path>
              </a:pathLst>
            </a:custGeom>
            <a:solidFill>
              <a:srgbClr val="E36F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8"/>
            <p:cNvSpPr>
              <a:spLocks/>
            </p:cNvSpPr>
            <p:nvPr/>
          </p:nvSpPr>
          <p:spPr bwMode="auto">
            <a:xfrm>
              <a:off x="1539" y="3143"/>
              <a:ext cx="1328" cy="847"/>
            </a:xfrm>
            <a:custGeom>
              <a:avLst/>
              <a:gdLst>
                <a:gd name="T0" fmla="+- 0 2866 1539"/>
                <a:gd name="T1" fmla="*/ T0 w 1328"/>
                <a:gd name="T2" fmla="+- 0 3770 3143"/>
                <a:gd name="T3" fmla="*/ 3770 h 847"/>
                <a:gd name="T4" fmla="+- 0 2839 1539"/>
                <a:gd name="T5" fmla="*/ T4 w 1328"/>
                <a:gd name="T6" fmla="+- 0 3758 3143"/>
                <a:gd name="T7" fmla="*/ 3758 h 847"/>
                <a:gd name="T8" fmla="+- 0 2813 1539"/>
                <a:gd name="T9" fmla="*/ T8 w 1328"/>
                <a:gd name="T10" fmla="+- 0 3750 3143"/>
                <a:gd name="T11" fmla="*/ 3750 h 847"/>
                <a:gd name="T12" fmla="+- 0 2817 1539"/>
                <a:gd name="T13" fmla="*/ T12 w 1328"/>
                <a:gd name="T14" fmla="+- 0 3749 3143"/>
                <a:gd name="T15" fmla="*/ 3749 h 847"/>
                <a:gd name="T16" fmla="+- 0 2781 1539"/>
                <a:gd name="T17" fmla="*/ T16 w 1328"/>
                <a:gd name="T18" fmla="+- 0 3729 3143"/>
                <a:gd name="T19" fmla="*/ 3729 h 847"/>
                <a:gd name="T20" fmla="+- 0 2751 1539"/>
                <a:gd name="T21" fmla="*/ T20 w 1328"/>
                <a:gd name="T22" fmla="+- 0 3711 3143"/>
                <a:gd name="T23" fmla="*/ 3711 h 847"/>
                <a:gd name="T24" fmla="+- 0 2731 1539"/>
                <a:gd name="T25" fmla="*/ T24 w 1328"/>
                <a:gd name="T26" fmla="+- 0 3694 3143"/>
                <a:gd name="T27" fmla="*/ 3694 h 847"/>
                <a:gd name="T28" fmla="+- 0 2731 1539"/>
                <a:gd name="T29" fmla="*/ T28 w 1328"/>
                <a:gd name="T30" fmla="+- 0 3747 3143"/>
                <a:gd name="T31" fmla="*/ 3747 h 847"/>
                <a:gd name="T32" fmla="+- 0 2084 1539"/>
                <a:gd name="T33" fmla="*/ T32 w 1328"/>
                <a:gd name="T34" fmla="+- 0 3928 3143"/>
                <a:gd name="T35" fmla="*/ 3928 h 847"/>
                <a:gd name="T36" fmla="+- 0 2022 1539"/>
                <a:gd name="T37" fmla="*/ T36 w 1328"/>
                <a:gd name="T38" fmla="+- 0 3911 3143"/>
                <a:gd name="T39" fmla="*/ 3911 h 847"/>
                <a:gd name="T40" fmla="+- 0 2007 1539"/>
                <a:gd name="T41" fmla="*/ T40 w 1328"/>
                <a:gd name="T42" fmla="+- 0 3891 3143"/>
                <a:gd name="T43" fmla="*/ 3891 h 847"/>
                <a:gd name="T44" fmla="+- 0 1987 1539"/>
                <a:gd name="T45" fmla="*/ T44 w 1328"/>
                <a:gd name="T46" fmla="+- 0 3866 3143"/>
                <a:gd name="T47" fmla="*/ 3866 h 847"/>
                <a:gd name="T48" fmla="+- 0 1976 1539"/>
                <a:gd name="T49" fmla="*/ T48 w 1328"/>
                <a:gd name="T50" fmla="+- 0 3812 3143"/>
                <a:gd name="T51" fmla="*/ 3812 h 847"/>
                <a:gd name="T52" fmla="+- 0 1988 1539"/>
                <a:gd name="T53" fmla="*/ T52 w 1328"/>
                <a:gd name="T54" fmla="+- 0 3772 3143"/>
                <a:gd name="T55" fmla="*/ 3772 h 847"/>
                <a:gd name="T56" fmla="+- 0 2508 1539"/>
                <a:gd name="T57" fmla="*/ T56 w 1328"/>
                <a:gd name="T58" fmla="+- 0 3643 3143"/>
                <a:gd name="T59" fmla="*/ 3643 h 847"/>
                <a:gd name="T60" fmla="+- 0 2515 1539"/>
                <a:gd name="T61" fmla="*/ T60 w 1328"/>
                <a:gd name="T62" fmla="+- 0 3641 3143"/>
                <a:gd name="T63" fmla="*/ 3641 h 847"/>
                <a:gd name="T64" fmla="+- 0 2690 1539"/>
                <a:gd name="T65" fmla="*/ T64 w 1328"/>
                <a:gd name="T66" fmla="+- 0 3602 3143"/>
                <a:gd name="T67" fmla="*/ 3602 h 847"/>
                <a:gd name="T68" fmla="+- 0 2680 1539"/>
                <a:gd name="T69" fmla="*/ T68 w 1328"/>
                <a:gd name="T70" fmla="+- 0 3613 3143"/>
                <a:gd name="T71" fmla="*/ 3613 h 847"/>
                <a:gd name="T72" fmla="+- 0 2671 1539"/>
                <a:gd name="T73" fmla="*/ T72 w 1328"/>
                <a:gd name="T74" fmla="+- 0 3624 3143"/>
                <a:gd name="T75" fmla="*/ 3624 h 847"/>
                <a:gd name="T76" fmla="+- 0 2671 1539"/>
                <a:gd name="T77" fmla="*/ T76 w 1328"/>
                <a:gd name="T78" fmla="+- 0 3624 3143"/>
                <a:gd name="T79" fmla="*/ 3624 h 847"/>
                <a:gd name="T80" fmla="+- 0 2666 1539"/>
                <a:gd name="T81" fmla="*/ T80 w 1328"/>
                <a:gd name="T82" fmla="+- 0 3640 3143"/>
                <a:gd name="T83" fmla="*/ 3640 h 847"/>
                <a:gd name="T84" fmla="+- 0 2660 1539"/>
                <a:gd name="T85" fmla="*/ T84 w 1328"/>
                <a:gd name="T86" fmla="+- 0 3658 3143"/>
                <a:gd name="T87" fmla="*/ 3658 h 847"/>
                <a:gd name="T88" fmla="+- 0 2660 1539"/>
                <a:gd name="T89" fmla="*/ T88 w 1328"/>
                <a:gd name="T90" fmla="+- 0 3658 3143"/>
                <a:gd name="T91" fmla="*/ 3658 h 847"/>
                <a:gd name="T92" fmla="+- 0 2669 1539"/>
                <a:gd name="T93" fmla="*/ T92 w 1328"/>
                <a:gd name="T94" fmla="+- 0 3683 3143"/>
                <a:gd name="T95" fmla="*/ 3683 h 847"/>
                <a:gd name="T96" fmla="+- 0 2675 1539"/>
                <a:gd name="T97" fmla="*/ T96 w 1328"/>
                <a:gd name="T98" fmla="+- 0 3700 3143"/>
                <a:gd name="T99" fmla="*/ 3700 h 847"/>
                <a:gd name="T100" fmla="+- 0 2718 1539"/>
                <a:gd name="T101" fmla="*/ T100 w 1328"/>
                <a:gd name="T102" fmla="+- 0 3736 3143"/>
                <a:gd name="T103" fmla="*/ 3736 h 847"/>
                <a:gd name="T104" fmla="+- 0 2731 1539"/>
                <a:gd name="T105" fmla="*/ T104 w 1328"/>
                <a:gd name="T106" fmla="+- 0 3747 3143"/>
                <a:gd name="T107" fmla="*/ 3747 h 847"/>
                <a:gd name="T108" fmla="+- 0 2731 1539"/>
                <a:gd name="T109" fmla="*/ T108 w 1328"/>
                <a:gd name="T110" fmla="+- 0 3694 3143"/>
                <a:gd name="T111" fmla="*/ 3694 h 847"/>
                <a:gd name="T112" fmla="+- 0 2729 1539"/>
                <a:gd name="T113" fmla="*/ T112 w 1328"/>
                <a:gd name="T114" fmla="+- 0 3693 3143"/>
                <a:gd name="T115" fmla="*/ 3693 h 847"/>
                <a:gd name="T116" fmla="+- 0 2716 1539"/>
                <a:gd name="T117" fmla="*/ T116 w 1328"/>
                <a:gd name="T118" fmla="+- 0 3674 3143"/>
                <a:gd name="T119" fmla="*/ 3674 h 847"/>
                <a:gd name="T120" fmla="+- 0 2713 1539"/>
                <a:gd name="T121" fmla="*/ T120 w 1328"/>
                <a:gd name="T122" fmla="+- 0 3651 3143"/>
                <a:gd name="T123" fmla="*/ 3651 h 847"/>
                <a:gd name="T124" fmla="+- 0 2724 1539"/>
                <a:gd name="T125" fmla="*/ T124 w 1328"/>
                <a:gd name="T126" fmla="+- 0 3627 3143"/>
                <a:gd name="T127" fmla="*/ 3627 h 847"/>
                <a:gd name="T128" fmla="+- 0 2747 1539"/>
                <a:gd name="T129" fmla="*/ T128 w 1328"/>
                <a:gd name="T130" fmla="+- 0 3604 3143"/>
                <a:gd name="T131" fmla="*/ 3604 h 847"/>
                <a:gd name="T132" fmla="+- 0 2779 1539"/>
                <a:gd name="T133" fmla="*/ T132 w 1328"/>
                <a:gd name="T134" fmla="+- 0 3582 3143"/>
                <a:gd name="T135" fmla="*/ 3582 h 847"/>
                <a:gd name="T136" fmla="+- 0 2724 1539"/>
                <a:gd name="T137" fmla="*/ T136 w 1328"/>
                <a:gd name="T138" fmla="+- 0 3594 3143"/>
                <a:gd name="T139" fmla="*/ 3594 h 847"/>
                <a:gd name="T140" fmla="+- 0 2725 1539"/>
                <a:gd name="T141" fmla="*/ T140 w 1328"/>
                <a:gd name="T142" fmla="+- 0 3594 3143"/>
                <a:gd name="T143" fmla="*/ 3594 h 847"/>
                <a:gd name="T144" fmla="+- 0 2804 1539"/>
                <a:gd name="T145" fmla="*/ T144 w 1328"/>
                <a:gd name="T146" fmla="+- 0 3576 3143"/>
                <a:gd name="T147" fmla="*/ 3576 h 847"/>
                <a:gd name="T148" fmla="+- 0 2209 1539"/>
                <a:gd name="T149" fmla="*/ T148 w 1328"/>
                <a:gd name="T150" fmla="+- 0 3143 3143"/>
                <a:gd name="T151" fmla="*/ 3143 h 847"/>
                <a:gd name="T152" fmla="+- 0 1595 1539"/>
                <a:gd name="T153" fmla="*/ T152 w 1328"/>
                <a:gd name="T154" fmla="+- 0 3310 3143"/>
                <a:gd name="T155" fmla="*/ 3310 h 847"/>
                <a:gd name="T156" fmla="+- 0 1595 1539"/>
                <a:gd name="T157" fmla="*/ T156 w 1328"/>
                <a:gd name="T158" fmla="+- 0 3309 3143"/>
                <a:gd name="T159" fmla="*/ 3309 h 847"/>
                <a:gd name="T160" fmla="+- 0 1593 1539"/>
                <a:gd name="T161" fmla="*/ T160 w 1328"/>
                <a:gd name="T162" fmla="+- 0 3310 3143"/>
                <a:gd name="T163" fmla="*/ 3310 h 847"/>
                <a:gd name="T164" fmla="+- 0 1583 1539"/>
                <a:gd name="T165" fmla="*/ T164 w 1328"/>
                <a:gd name="T166" fmla="+- 0 3313 3143"/>
                <a:gd name="T167" fmla="*/ 3313 h 847"/>
                <a:gd name="T168" fmla="+- 0 1584 1539"/>
                <a:gd name="T169" fmla="*/ T168 w 1328"/>
                <a:gd name="T170" fmla="+- 0 3314 3143"/>
                <a:gd name="T171" fmla="*/ 3314 h 847"/>
                <a:gd name="T172" fmla="+- 0 1585 1539"/>
                <a:gd name="T173" fmla="*/ T172 w 1328"/>
                <a:gd name="T174" fmla="+- 0 3315 3143"/>
                <a:gd name="T175" fmla="*/ 3315 h 847"/>
                <a:gd name="T176" fmla="+- 0 1554 1539"/>
                <a:gd name="T177" fmla="*/ T176 w 1328"/>
                <a:gd name="T178" fmla="+- 0 3332 3143"/>
                <a:gd name="T179" fmla="*/ 3332 h 847"/>
                <a:gd name="T180" fmla="+- 0 1539 1539"/>
                <a:gd name="T181" fmla="*/ T180 w 1328"/>
                <a:gd name="T182" fmla="+- 0 3361 3143"/>
                <a:gd name="T183" fmla="*/ 3361 h 847"/>
                <a:gd name="T184" fmla="+- 0 1543 1539"/>
                <a:gd name="T185" fmla="*/ T184 w 1328"/>
                <a:gd name="T186" fmla="+- 0 3399 3143"/>
                <a:gd name="T187" fmla="*/ 3399 h 847"/>
                <a:gd name="T188" fmla="+- 0 1560 1539"/>
                <a:gd name="T189" fmla="*/ T188 w 1328"/>
                <a:gd name="T190" fmla="+- 0 3450 3143"/>
                <a:gd name="T191" fmla="*/ 3450 h 847"/>
                <a:gd name="T192" fmla="+- 0 1610 1539"/>
                <a:gd name="T193" fmla="*/ T192 w 1328"/>
                <a:gd name="T194" fmla="+- 0 3514 3143"/>
                <a:gd name="T195" fmla="*/ 3514 h 847"/>
                <a:gd name="T196" fmla="+- 0 1659 1539"/>
                <a:gd name="T197" fmla="*/ T196 w 1328"/>
                <a:gd name="T198" fmla="+- 0 3578 3143"/>
                <a:gd name="T199" fmla="*/ 3578 h 847"/>
                <a:gd name="T200" fmla="+- 0 1708 1539"/>
                <a:gd name="T201" fmla="*/ T200 w 1328"/>
                <a:gd name="T202" fmla="+- 0 3643 3143"/>
                <a:gd name="T203" fmla="*/ 3643 h 847"/>
                <a:gd name="T204" fmla="+- 0 1756 1539"/>
                <a:gd name="T205" fmla="*/ T204 w 1328"/>
                <a:gd name="T206" fmla="+- 0 3708 3143"/>
                <a:gd name="T207" fmla="*/ 3708 h 847"/>
                <a:gd name="T208" fmla="+- 0 1898 1539"/>
                <a:gd name="T209" fmla="*/ T208 w 1328"/>
                <a:gd name="T210" fmla="+- 0 3903 3143"/>
                <a:gd name="T211" fmla="*/ 3903 h 847"/>
                <a:gd name="T212" fmla="+- 0 1917 1539"/>
                <a:gd name="T213" fmla="*/ T212 w 1328"/>
                <a:gd name="T214" fmla="+- 0 3928 3143"/>
                <a:gd name="T215" fmla="*/ 3928 h 847"/>
                <a:gd name="T216" fmla="+- 0 1924 1539"/>
                <a:gd name="T217" fmla="*/ T216 w 1328"/>
                <a:gd name="T218" fmla="+- 0 3935 3143"/>
                <a:gd name="T219" fmla="*/ 3935 h 847"/>
                <a:gd name="T220" fmla="+- 0 1930 1539"/>
                <a:gd name="T221" fmla="*/ T220 w 1328"/>
                <a:gd name="T222" fmla="+- 0 3944 3143"/>
                <a:gd name="T223" fmla="*/ 3944 h 847"/>
                <a:gd name="T224" fmla="+- 0 1960 1539"/>
                <a:gd name="T225" fmla="*/ T224 w 1328"/>
                <a:gd name="T226" fmla="+- 0 3976 3143"/>
                <a:gd name="T227" fmla="*/ 3976 h 847"/>
                <a:gd name="T228" fmla="+- 0 1996 1539"/>
                <a:gd name="T229" fmla="*/ T228 w 1328"/>
                <a:gd name="T230" fmla="+- 0 3989 3143"/>
                <a:gd name="T231" fmla="*/ 3989 h 847"/>
                <a:gd name="T232" fmla="+- 0 2034 1539"/>
                <a:gd name="T233" fmla="*/ T232 w 1328"/>
                <a:gd name="T234" fmla="+- 0 3989 3143"/>
                <a:gd name="T235" fmla="*/ 3989 h 847"/>
                <a:gd name="T236" fmla="+- 0 2074 1539"/>
                <a:gd name="T237" fmla="*/ T236 w 1328"/>
                <a:gd name="T238" fmla="+- 0 3980 3143"/>
                <a:gd name="T239" fmla="*/ 3980 h 847"/>
                <a:gd name="T240" fmla="+- 0 2157 1539"/>
                <a:gd name="T241" fmla="*/ T240 w 1328"/>
                <a:gd name="T242" fmla="+- 0 3958 3143"/>
                <a:gd name="T243" fmla="*/ 3958 h 847"/>
                <a:gd name="T244" fmla="+- 0 2866 1539"/>
                <a:gd name="T245" fmla="*/ T244 w 1328"/>
                <a:gd name="T246" fmla="+- 0 3770 3143"/>
                <a:gd name="T247" fmla="*/ 3770 h 84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 ang="0">
                  <a:pos x="T245" y="T247"/>
                </a:cxn>
              </a:cxnLst>
              <a:rect l="0" t="0" r="r" b="b"/>
              <a:pathLst>
                <a:path w="1328" h="847">
                  <a:moveTo>
                    <a:pt x="1327" y="627"/>
                  </a:moveTo>
                  <a:lnTo>
                    <a:pt x="1300" y="615"/>
                  </a:lnTo>
                  <a:lnTo>
                    <a:pt x="1274" y="607"/>
                  </a:lnTo>
                  <a:lnTo>
                    <a:pt x="1278" y="606"/>
                  </a:lnTo>
                  <a:lnTo>
                    <a:pt x="1242" y="586"/>
                  </a:lnTo>
                  <a:lnTo>
                    <a:pt x="1212" y="568"/>
                  </a:lnTo>
                  <a:lnTo>
                    <a:pt x="1192" y="551"/>
                  </a:lnTo>
                  <a:lnTo>
                    <a:pt x="1192" y="604"/>
                  </a:lnTo>
                  <a:lnTo>
                    <a:pt x="545" y="785"/>
                  </a:lnTo>
                  <a:lnTo>
                    <a:pt x="483" y="768"/>
                  </a:lnTo>
                  <a:lnTo>
                    <a:pt x="468" y="748"/>
                  </a:lnTo>
                  <a:lnTo>
                    <a:pt x="448" y="723"/>
                  </a:lnTo>
                  <a:lnTo>
                    <a:pt x="437" y="669"/>
                  </a:lnTo>
                  <a:lnTo>
                    <a:pt x="449" y="629"/>
                  </a:lnTo>
                  <a:lnTo>
                    <a:pt x="969" y="500"/>
                  </a:lnTo>
                  <a:lnTo>
                    <a:pt x="976" y="498"/>
                  </a:lnTo>
                  <a:lnTo>
                    <a:pt x="1151" y="459"/>
                  </a:lnTo>
                  <a:lnTo>
                    <a:pt x="1141" y="470"/>
                  </a:lnTo>
                  <a:lnTo>
                    <a:pt x="1132" y="481"/>
                  </a:lnTo>
                  <a:lnTo>
                    <a:pt x="1127" y="497"/>
                  </a:lnTo>
                  <a:lnTo>
                    <a:pt x="1121" y="515"/>
                  </a:lnTo>
                  <a:lnTo>
                    <a:pt x="1130" y="540"/>
                  </a:lnTo>
                  <a:lnTo>
                    <a:pt x="1136" y="557"/>
                  </a:lnTo>
                  <a:lnTo>
                    <a:pt x="1179" y="593"/>
                  </a:lnTo>
                  <a:lnTo>
                    <a:pt x="1192" y="604"/>
                  </a:lnTo>
                  <a:lnTo>
                    <a:pt x="1192" y="551"/>
                  </a:lnTo>
                  <a:lnTo>
                    <a:pt x="1190" y="550"/>
                  </a:lnTo>
                  <a:lnTo>
                    <a:pt x="1177" y="531"/>
                  </a:lnTo>
                  <a:lnTo>
                    <a:pt x="1174" y="508"/>
                  </a:lnTo>
                  <a:lnTo>
                    <a:pt x="1185" y="484"/>
                  </a:lnTo>
                  <a:lnTo>
                    <a:pt x="1208" y="461"/>
                  </a:lnTo>
                  <a:lnTo>
                    <a:pt x="1240" y="439"/>
                  </a:lnTo>
                  <a:lnTo>
                    <a:pt x="1185" y="451"/>
                  </a:lnTo>
                  <a:lnTo>
                    <a:pt x="1186" y="451"/>
                  </a:lnTo>
                  <a:lnTo>
                    <a:pt x="1265" y="433"/>
                  </a:lnTo>
                  <a:lnTo>
                    <a:pt x="670" y="0"/>
                  </a:lnTo>
                  <a:lnTo>
                    <a:pt x="56" y="167"/>
                  </a:lnTo>
                  <a:lnTo>
                    <a:pt x="56" y="166"/>
                  </a:lnTo>
                  <a:lnTo>
                    <a:pt x="54" y="167"/>
                  </a:lnTo>
                  <a:lnTo>
                    <a:pt x="44" y="170"/>
                  </a:lnTo>
                  <a:lnTo>
                    <a:pt x="45" y="171"/>
                  </a:lnTo>
                  <a:lnTo>
                    <a:pt x="46" y="172"/>
                  </a:lnTo>
                  <a:lnTo>
                    <a:pt x="15" y="189"/>
                  </a:lnTo>
                  <a:lnTo>
                    <a:pt x="0" y="218"/>
                  </a:lnTo>
                  <a:lnTo>
                    <a:pt x="4" y="256"/>
                  </a:lnTo>
                  <a:lnTo>
                    <a:pt x="21" y="307"/>
                  </a:lnTo>
                  <a:lnTo>
                    <a:pt x="71" y="371"/>
                  </a:lnTo>
                  <a:lnTo>
                    <a:pt x="120" y="435"/>
                  </a:lnTo>
                  <a:lnTo>
                    <a:pt x="169" y="500"/>
                  </a:lnTo>
                  <a:lnTo>
                    <a:pt x="217" y="565"/>
                  </a:lnTo>
                  <a:lnTo>
                    <a:pt x="359" y="760"/>
                  </a:lnTo>
                  <a:lnTo>
                    <a:pt x="378" y="785"/>
                  </a:lnTo>
                  <a:lnTo>
                    <a:pt x="385" y="792"/>
                  </a:lnTo>
                  <a:lnTo>
                    <a:pt x="391" y="801"/>
                  </a:lnTo>
                  <a:lnTo>
                    <a:pt x="421" y="833"/>
                  </a:lnTo>
                  <a:lnTo>
                    <a:pt x="457" y="846"/>
                  </a:lnTo>
                  <a:lnTo>
                    <a:pt x="495" y="846"/>
                  </a:lnTo>
                  <a:lnTo>
                    <a:pt x="535" y="837"/>
                  </a:lnTo>
                  <a:lnTo>
                    <a:pt x="618" y="815"/>
                  </a:lnTo>
                  <a:lnTo>
                    <a:pt x="1327" y="627"/>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091" name="Picture 19"/>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950" y="3738"/>
              <a:ext cx="327" cy="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20"/>
          <p:cNvGrpSpPr>
            <a:grpSpLocks/>
          </p:cNvGrpSpPr>
          <p:nvPr/>
        </p:nvGrpSpPr>
        <p:grpSpPr bwMode="auto">
          <a:xfrm>
            <a:off x="453287" y="5311128"/>
            <a:ext cx="822105" cy="822105"/>
            <a:chOff x="7470" y="2779"/>
            <a:chExt cx="1575" cy="1575"/>
          </a:xfrm>
        </p:grpSpPr>
        <p:sp>
          <p:nvSpPr>
            <p:cNvPr id="24" name="Freeform 21"/>
            <p:cNvSpPr>
              <a:spLocks/>
            </p:cNvSpPr>
            <p:nvPr/>
          </p:nvSpPr>
          <p:spPr bwMode="auto">
            <a:xfrm>
              <a:off x="7470" y="2779"/>
              <a:ext cx="1575" cy="1575"/>
            </a:xfrm>
            <a:custGeom>
              <a:avLst/>
              <a:gdLst>
                <a:gd name="T0" fmla="+- 0 8181 7470"/>
                <a:gd name="T1" fmla="*/ T0 w 1575"/>
                <a:gd name="T2" fmla="+- 0 2783 2779"/>
                <a:gd name="T3" fmla="*/ 2783 h 1575"/>
                <a:gd name="T4" fmla="+- 0 8036 7470"/>
                <a:gd name="T5" fmla="*/ T4 w 1575"/>
                <a:gd name="T6" fmla="+- 0 2811 2779"/>
                <a:gd name="T7" fmla="*/ 2811 h 1575"/>
                <a:gd name="T8" fmla="+- 0 7902 7470"/>
                <a:gd name="T9" fmla="*/ T8 w 1575"/>
                <a:gd name="T10" fmla="+- 0 2864 2779"/>
                <a:gd name="T11" fmla="*/ 2864 h 1575"/>
                <a:gd name="T12" fmla="+- 0 7781 7470"/>
                <a:gd name="T13" fmla="*/ T12 w 1575"/>
                <a:gd name="T14" fmla="+- 0 2940 2779"/>
                <a:gd name="T15" fmla="*/ 2940 h 1575"/>
                <a:gd name="T16" fmla="+- 0 7676 7470"/>
                <a:gd name="T17" fmla="*/ T16 w 1575"/>
                <a:gd name="T18" fmla="+- 0 3036 2779"/>
                <a:gd name="T19" fmla="*/ 3036 h 1575"/>
                <a:gd name="T20" fmla="+- 0 7589 7470"/>
                <a:gd name="T21" fmla="*/ T20 w 1575"/>
                <a:gd name="T22" fmla="+- 0 3149 2779"/>
                <a:gd name="T23" fmla="*/ 3149 h 1575"/>
                <a:gd name="T24" fmla="+- 0 7525 7470"/>
                <a:gd name="T25" fmla="*/ T24 w 1575"/>
                <a:gd name="T26" fmla="+- 0 3277 2779"/>
                <a:gd name="T27" fmla="*/ 3277 h 1575"/>
                <a:gd name="T28" fmla="+- 0 7484 7470"/>
                <a:gd name="T29" fmla="*/ T28 w 1575"/>
                <a:gd name="T30" fmla="+- 0 3417 2779"/>
                <a:gd name="T31" fmla="*/ 3417 h 1575"/>
                <a:gd name="T32" fmla="+- 0 7470 7470"/>
                <a:gd name="T33" fmla="*/ T32 w 1575"/>
                <a:gd name="T34" fmla="+- 0 3567 2779"/>
                <a:gd name="T35" fmla="*/ 3567 h 1575"/>
                <a:gd name="T36" fmla="+- 0 7484 7470"/>
                <a:gd name="T37" fmla="*/ T36 w 1575"/>
                <a:gd name="T38" fmla="+- 0 3716 2779"/>
                <a:gd name="T39" fmla="*/ 3716 h 1575"/>
                <a:gd name="T40" fmla="+- 0 7525 7470"/>
                <a:gd name="T41" fmla="*/ T40 w 1575"/>
                <a:gd name="T42" fmla="+- 0 3856 2779"/>
                <a:gd name="T43" fmla="*/ 3856 h 1575"/>
                <a:gd name="T44" fmla="+- 0 7589 7470"/>
                <a:gd name="T45" fmla="*/ T44 w 1575"/>
                <a:gd name="T46" fmla="+- 0 3984 2779"/>
                <a:gd name="T47" fmla="*/ 3984 h 1575"/>
                <a:gd name="T48" fmla="+- 0 7676 7470"/>
                <a:gd name="T49" fmla="*/ T48 w 1575"/>
                <a:gd name="T50" fmla="+- 0 4098 2779"/>
                <a:gd name="T51" fmla="*/ 4098 h 1575"/>
                <a:gd name="T52" fmla="+- 0 7781 7470"/>
                <a:gd name="T53" fmla="*/ T52 w 1575"/>
                <a:gd name="T54" fmla="+- 0 4194 2779"/>
                <a:gd name="T55" fmla="*/ 4194 h 1575"/>
                <a:gd name="T56" fmla="+- 0 7902 7470"/>
                <a:gd name="T57" fmla="*/ T56 w 1575"/>
                <a:gd name="T58" fmla="+- 0 4269 2779"/>
                <a:gd name="T59" fmla="*/ 4269 h 1575"/>
                <a:gd name="T60" fmla="+- 0 8036 7470"/>
                <a:gd name="T61" fmla="*/ T60 w 1575"/>
                <a:gd name="T62" fmla="+- 0 4323 2779"/>
                <a:gd name="T63" fmla="*/ 4323 h 1575"/>
                <a:gd name="T64" fmla="+- 0 8181 7470"/>
                <a:gd name="T65" fmla="*/ T64 w 1575"/>
                <a:gd name="T66" fmla="+- 0 4350 2779"/>
                <a:gd name="T67" fmla="*/ 4350 h 1575"/>
                <a:gd name="T68" fmla="+- 0 8333 7470"/>
                <a:gd name="T69" fmla="*/ T68 w 1575"/>
                <a:gd name="T70" fmla="+- 0 4350 2779"/>
                <a:gd name="T71" fmla="*/ 4350 h 1575"/>
                <a:gd name="T72" fmla="+- 0 8478 7470"/>
                <a:gd name="T73" fmla="*/ T72 w 1575"/>
                <a:gd name="T74" fmla="+- 0 4323 2779"/>
                <a:gd name="T75" fmla="*/ 4323 h 1575"/>
                <a:gd name="T76" fmla="+- 0 8612 7470"/>
                <a:gd name="T77" fmla="*/ T76 w 1575"/>
                <a:gd name="T78" fmla="+- 0 4269 2779"/>
                <a:gd name="T79" fmla="*/ 4269 h 1575"/>
                <a:gd name="T80" fmla="+- 0 8733 7470"/>
                <a:gd name="T81" fmla="*/ T80 w 1575"/>
                <a:gd name="T82" fmla="+- 0 4194 2779"/>
                <a:gd name="T83" fmla="*/ 4194 h 1575"/>
                <a:gd name="T84" fmla="+- 0 8838 7470"/>
                <a:gd name="T85" fmla="*/ T84 w 1575"/>
                <a:gd name="T86" fmla="+- 0 4098 2779"/>
                <a:gd name="T87" fmla="*/ 4098 h 1575"/>
                <a:gd name="T88" fmla="+- 0 8925 7470"/>
                <a:gd name="T89" fmla="*/ T88 w 1575"/>
                <a:gd name="T90" fmla="+- 0 3984 2779"/>
                <a:gd name="T91" fmla="*/ 3984 h 1575"/>
                <a:gd name="T92" fmla="+- 0 8989 7470"/>
                <a:gd name="T93" fmla="*/ T92 w 1575"/>
                <a:gd name="T94" fmla="+- 0 3856 2779"/>
                <a:gd name="T95" fmla="*/ 3856 h 1575"/>
                <a:gd name="T96" fmla="+- 0 9030 7470"/>
                <a:gd name="T97" fmla="*/ T96 w 1575"/>
                <a:gd name="T98" fmla="+- 0 3716 2779"/>
                <a:gd name="T99" fmla="*/ 3716 h 1575"/>
                <a:gd name="T100" fmla="+- 0 9044 7470"/>
                <a:gd name="T101" fmla="*/ T100 w 1575"/>
                <a:gd name="T102" fmla="+- 0 3567 2779"/>
                <a:gd name="T103" fmla="*/ 3567 h 1575"/>
                <a:gd name="T104" fmla="+- 0 9030 7470"/>
                <a:gd name="T105" fmla="*/ T104 w 1575"/>
                <a:gd name="T106" fmla="+- 0 3417 2779"/>
                <a:gd name="T107" fmla="*/ 3417 h 1575"/>
                <a:gd name="T108" fmla="+- 0 8989 7470"/>
                <a:gd name="T109" fmla="*/ T108 w 1575"/>
                <a:gd name="T110" fmla="+- 0 3277 2779"/>
                <a:gd name="T111" fmla="*/ 3277 h 1575"/>
                <a:gd name="T112" fmla="+- 0 8925 7470"/>
                <a:gd name="T113" fmla="*/ T112 w 1575"/>
                <a:gd name="T114" fmla="+- 0 3149 2779"/>
                <a:gd name="T115" fmla="*/ 3149 h 1575"/>
                <a:gd name="T116" fmla="+- 0 8838 7470"/>
                <a:gd name="T117" fmla="*/ T116 w 1575"/>
                <a:gd name="T118" fmla="+- 0 3036 2779"/>
                <a:gd name="T119" fmla="*/ 3036 h 1575"/>
                <a:gd name="T120" fmla="+- 0 8733 7470"/>
                <a:gd name="T121" fmla="*/ T120 w 1575"/>
                <a:gd name="T122" fmla="+- 0 2940 2779"/>
                <a:gd name="T123" fmla="*/ 2940 h 1575"/>
                <a:gd name="T124" fmla="+- 0 8612 7470"/>
                <a:gd name="T125" fmla="*/ T124 w 1575"/>
                <a:gd name="T126" fmla="+- 0 2864 2779"/>
                <a:gd name="T127" fmla="*/ 2864 h 1575"/>
                <a:gd name="T128" fmla="+- 0 8478 7470"/>
                <a:gd name="T129" fmla="*/ T128 w 1575"/>
                <a:gd name="T130" fmla="+- 0 2811 2779"/>
                <a:gd name="T131" fmla="*/ 2811 h 1575"/>
                <a:gd name="T132" fmla="+- 0 8333 7470"/>
                <a:gd name="T133" fmla="*/ T132 w 1575"/>
                <a:gd name="T134" fmla="+- 0 2783 2779"/>
                <a:gd name="T135" fmla="*/ 2783 h 157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1575" h="1575">
                  <a:moveTo>
                    <a:pt x="787" y="0"/>
                  </a:moveTo>
                  <a:lnTo>
                    <a:pt x="711" y="4"/>
                  </a:lnTo>
                  <a:lnTo>
                    <a:pt x="637" y="14"/>
                  </a:lnTo>
                  <a:lnTo>
                    <a:pt x="566" y="32"/>
                  </a:lnTo>
                  <a:lnTo>
                    <a:pt x="497" y="55"/>
                  </a:lnTo>
                  <a:lnTo>
                    <a:pt x="432" y="85"/>
                  </a:lnTo>
                  <a:lnTo>
                    <a:pt x="369" y="120"/>
                  </a:lnTo>
                  <a:lnTo>
                    <a:pt x="311" y="161"/>
                  </a:lnTo>
                  <a:lnTo>
                    <a:pt x="256" y="206"/>
                  </a:lnTo>
                  <a:lnTo>
                    <a:pt x="206" y="257"/>
                  </a:lnTo>
                  <a:lnTo>
                    <a:pt x="160" y="311"/>
                  </a:lnTo>
                  <a:lnTo>
                    <a:pt x="119" y="370"/>
                  </a:lnTo>
                  <a:lnTo>
                    <a:pt x="84" y="432"/>
                  </a:lnTo>
                  <a:lnTo>
                    <a:pt x="55" y="498"/>
                  </a:lnTo>
                  <a:lnTo>
                    <a:pt x="31" y="567"/>
                  </a:lnTo>
                  <a:lnTo>
                    <a:pt x="14" y="638"/>
                  </a:lnTo>
                  <a:lnTo>
                    <a:pt x="3" y="712"/>
                  </a:lnTo>
                  <a:lnTo>
                    <a:pt x="0" y="788"/>
                  </a:lnTo>
                  <a:lnTo>
                    <a:pt x="3" y="863"/>
                  </a:lnTo>
                  <a:lnTo>
                    <a:pt x="14" y="937"/>
                  </a:lnTo>
                  <a:lnTo>
                    <a:pt x="31" y="1009"/>
                  </a:lnTo>
                  <a:lnTo>
                    <a:pt x="55" y="1077"/>
                  </a:lnTo>
                  <a:lnTo>
                    <a:pt x="84" y="1143"/>
                  </a:lnTo>
                  <a:lnTo>
                    <a:pt x="119" y="1205"/>
                  </a:lnTo>
                  <a:lnTo>
                    <a:pt x="160" y="1264"/>
                  </a:lnTo>
                  <a:lnTo>
                    <a:pt x="206" y="1319"/>
                  </a:lnTo>
                  <a:lnTo>
                    <a:pt x="256" y="1369"/>
                  </a:lnTo>
                  <a:lnTo>
                    <a:pt x="311" y="1415"/>
                  </a:lnTo>
                  <a:lnTo>
                    <a:pt x="369" y="1455"/>
                  </a:lnTo>
                  <a:lnTo>
                    <a:pt x="432" y="1490"/>
                  </a:lnTo>
                  <a:lnTo>
                    <a:pt x="497" y="1520"/>
                  </a:lnTo>
                  <a:lnTo>
                    <a:pt x="566" y="1544"/>
                  </a:lnTo>
                  <a:lnTo>
                    <a:pt x="637" y="1561"/>
                  </a:lnTo>
                  <a:lnTo>
                    <a:pt x="711" y="1571"/>
                  </a:lnTo>
                  <a:lnTo>
                    <a:pt x="787" y="1575"/>
                  </a:lnTo>
                  <a:lnTo>
                    <a:pt x="863" y="1571"/>
                  </a:lnTo>
                  <a:lnTo>
                    <a:pt x="937" y="1561"/>
                  </a:lnTo>
                  <a:lnTo>
                    <a:pt x="1008" y="1544"/>
                  </a:lnTo>
                  <a:lnTo>
                    <a:pt x="1077" y="1520"/>
                  </a:lnTo>
                  <a:lnTo>
                    <a:pt x="1142" y="1490"/>
                  </a:lnTo>
                  <a:lnTo>
                    <a:pt x="1205" y="1455"/>
                  </a:lnTo>
                  <a:lnTo>
                    <a:pt x="1263" y="1415"/>
                  </a:lnTo>
                  <a:lnTo>
                    <a:pt x="1318" y="1369"/>
                  </a:lnTo>
                  <a:lnTo>
                    <a:pt x="1368" y="1319"/>
                  </a:lnTo>
                  <a:lnTo>
                    <a:pt x="1414" y="1264"/>
                  </a:lnTo>
                  <a:lnTo>
                    <a:pt x="1455" y="1205"/>
                  </a:lnTo>
                  <a:lnTo>
                    <a:pt x="1490" y="1143"/>
                  </a:lnTo>
                  <a:lnTo>
                    <a:pt x="1519" y="1077"/>
                  </a:lnTo>
                  <a:lnTo>
                    <a:pt x="1543" y="1009"/>
                  </a:lnTo>
                  <a:lnTo>
                    <a:pt x="1560" y="937"/>
                  </a:lnTo>
                  <a:lnTo>
                    <a:pt x="1571" y="863"/>
                  </a:lnTo>
                  <a:lnTo>
                    <a:pt x="1574" y="788"/>
                  </a:lnTo>
                  <a:lnTo>
                    <a:pt x="1571" y="712"/>
                  </a:lnTo>
                  <a:lnTo>
                    <a:pt x="1560" y="638"/>
                  </a:lnTo>
                  <a:lnTo>
                    <a:pt x="1543" y="567"/>
                  </a:lnTo>
                  <a:lnTo>
                    <a:pt x="1519" y="498"/>
                  </a:lnTo>
                  <a:lnTo>
                    <a:pt x="1490" y="432"/>
                  </a:lnTo>
                  <a:lnTo>
                    <a:pt x="1455" y="370"/>
                  </a:lnTo>
                  <a:lnTo>
                    <a:pt x="1414" y="311"/>
                  </a:lnTo>
                  <a:lnTo>
                    <a:pt x="1368" y="257"/>
                  </a:lnTo>
                  <a:lnTo>
                    <a:pt x="1318" y="206"/>
                  </a:lnTo>
                  <a:lnTo>
                    <a:pt x="1263" y="161"/>
                  </a:lnTo>
                  <a:lnTo>
                    <a:pt x="1205" y="120"/>
                  </a:lnTo>
                  <a:lnTo>
                    <a:pt x="1142" y="85"/>
                  </a:lnTo>
                  <a:lnTo>
                    <a:pt x="1077" y="55"/>
                  </a:lnTo>
                  <a:lnTo>
                    <a:pt x="1008" y="32"/>
                  </a:lnTo>
                  <a:lnTo>
                    <a:pt x="937" y="14"/>
                  </a:lnTo>
                  <a:lnTo>
                    <a:pt x="863" y="4"/>
                  </a:lnTo>
                  <a:lnTo>
                    <a:pt x="787"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2"/>
            <p:cNvSpPr>
              <a:spLocks/>
            </p:cNvSpPr>
            <p:nvPr/>
          </p:nvSpPr>
          <p:spPr bwMode="auto">
            <a:xfrm>
              <a:off x="8049" y="3992"/>
              <a:ext cx="418" cy="190"/>
            </a:xfrm>
            <a:custGeom>
              <a:avLst/>
              <a:gdLst>
                <a:gd name="T0" fmla="+- 0 8383 8049"/>
                <a:gd name="T1" fmla="*/ T0 w 418"/>
                <a:gd name="T2" fmla="+- 0 3992 3992"/>
                <a:gd name="T3" fmla="*/ 3992 h 190"/>
                <a:gd name="T4" fmla="+- 0 8132 8049"/>
                <a:gd name="T5" fmla="*/ T4 w 418"/>
                <a:gd name="T6" fmla="+- 0 3992 3992"/>
                <a:gd name="T7" fmla="*/ 3992 h 190"/>
                <a:gd name="T8" fmla="+- 0 8132 8049"/>
                <a:gd name="T9" fmla="*/ T8 w 418"/>
                <a:gd name="T10" fmla="+- 0 4083 3992"/>
                <a:gd name="T11" fmla="*/ 4083 h 190"/>
                <a:gd name="T12" fmla="+- 0 8131 8049"/>
                <a:gd name="T13" fmla="*/ T12 w 418"/>
                <a:gd name="T14" fmla="+- 0 4099 3992"/>
                <a:gd name="T15" fmla="*/ 4099 h 190"/>
                <a:gd name="T16" fmla="+- 0 8049 8049"/>
                <a:gd name="T17" fmla="*/ T16 w 418"/>
                <a:gd name="T18" fmla="+- 0 4180 3992"/>
                <a:gd name="T19" fmla="*/ 4180 h 190"/>
                <a:gd name="T20" fmla="+- 0 8061 8049"/>
                <a:gd name="T21" fmla="*/ T20 w 418"/>
                <a:gd name="T22" fmla="+- 0 4181 3992"/>
                <a:gd name="T23" fmla="*/ 4181 h 190"/>
                <a:gd name="T24" fmla="+- 0 8453 8049"/>
                <a:gd name="T25" fmla="*/ T24 w 418"/>
                <a:gd name="T26" fmla="+- 0 4181 3992"/>
                <a:gd name="T27" fmla="*/ 4181 h 190"/>
                <a:gd name="T28" fmla="+- 0 8467 8049"/>
                <a:gd name="T29" fmla="*/ T28 w 418"/>
                <a:gd name="T30" fmla="+- 0 4181 3992"/>
                <a:gd name="T31" fmla="*/ 4181 h 190"/>
                <a:gd name="T32" fmla="+- 0 8383 8049"/>
                <a:gd name="T33" fmla="*/ T32 w 418"/>
                <a:gd name="T34" fmla="+- 0 4098 3992"/>
                <a:gd name="T35" fmla="*/ 4098 h 190"/>
                <a:gd name="T36" fmla="+- 0 8383 8049"/>
                <a:gd name="T37" fmla="*/ T36 w 418"/>
                <a:gd name="T38" fmla="+- 0 4083 3992"/>
                <a:gd name="T39" fmla="*/ 4083 h 190"/>
                <a:gd name="T40" fmla="+- 0 8383 8049"/>
                <a:gd name="T41" fmla="*/ T40 w 418"/>
                <a:gd name="T42" fmla="+- 0 3992 3992"/>
                <a:gd name="T43" fmla="*/ 3992 h 19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418" h="190">
                  <a:moveTo>
                    <a:pt x="334" y="0"/>
                  </a:moveTo>
                  <a:lnTo>
                    <a:pt x="83" y="0"/>
                  </a:lnTo>
                  <a:lnTo>
                    <a:pt x="83" y="91"/>
                  </a:lnTo>
                  <a:lnTo>
                    <a:pt x="82" y="107"/>
                  </a:lnTo>
                  <a:lnTo>
                    <a:pt x="0" y="188"/>
                  </a:lnTo>
                  <a:lnTo>
                    <a:pt x="12" y="189"/>
                  </a:lnTo>
                  <a:lnTo>
                    <a:pt x="404" y="189"/>
                  </a:lnTo>
                  <a:lnTo>
                    <a:pt x="418" y="189"/>
                  </a:lnTo>
                  <a:lnTo>
                    <a:pt x="334" y="106"/>
                  </a:lnTo>
                  <a:lnTo>
                    <a:pt x="334" y="91"/>
                  </a:lnTo>
                  <a:lnTo>
                    <a:pt x="33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Line 23"/>
            <p:cNvSpPr>
              <a:spLocks noChangeShapeType="1"/>
            </p:cNvSpPr>
            <p:nvPr/>
          </p:nvSpPr>
          <p:spPr bwMode="auto">
            <a:xfrm>
              <a:off x="8055" y="4189"/>
              <a:ext cx="405" cy="0"/>
            </a:xfrm>
            <a:prstGeom prst="line">
              <a:avLst/>
            </a:prstGeom>
            <a:noFill/>
            <a:ln w="18237">
              <a:solidFill>
                <a:srgbClr val="FFFFFF"/>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AutoShape 24"/>
            <p:cNvSpPr>
              <a:spLocks/>
            </p:cNvSpPr>
            <p:nvPr/>
          </p:nvSpPr>
          <p:spPr bwMode="auto">
            <a:xfrm>
              <a:off x="7837" y="3435"/>
              <a:ext cx="841" cy="622"/>
            </a:xfrm>
            <a:custGeom>
              <a:avLst/>
              <a:gdLst>
                <a:gd name="T0" fmla="+- 0 8638 7837"/>
                <a:gd name="T1" fmla="*/ T0 w 841"/>
                <a:gd name="T2" fmla="+- 0 3435 3435"/>
                <a:gd name="T3" fmla="*/ 3435 h 622"/>
                <a:gd name="T4" fmla="+- 0 7876 7837"/>
                <a:gd name="T5" fmla="*/ T4 w 841"/>
                <a:gd name="T6" fmla="+- 0 3435 3435"/>
                <a:gd name="T7" fmla="*/ 3435 h 622"/>
                <a:gd name="T8" fmla="+- 0 7861 7837"/>
                <a:gd name="T9" fmla="*/ T8 w 841"/>
                <a:gd name="T10" fmla="+- 0 3439 3435"/>
                <a:gd name="T11" fmla="*/ 3439 h 622"/>
                <a:gd name="T12" fmla="+- 0 7848 7837"/>
                <a:gd name="T13" fmla="*/ T12 w 841"/>
                <a:gd name="T14" fmla="+- 0 3450 3435"/>
                <a:gd name="T15" fmla="*/ 3450 h 622"/>
                <a:gd name="T16" fmla="+- 0 7840 7837"/>
                <a:gd name="T17" fmla="*/ T16 w 841"/>
                <a:gd name="T18" fmla="+- 0 3465 3435"/>
                <a:gd name="T19" fmla="*/ 3465 h 622"/>
                <a:gd name="T20" fmla="+- 0 7837 7837"/>
                <a:gd name="T21" fmla="*/ T20 w 841"/>
                <a:gd name="T22" fmla="+- 0 3484 3435"/>
                <a:gd name="T23" fmla="*/ 3484 h 622"/>
                <a:gd name="T24" fmla="+- 0 7837 7837"/>
                <a:gd name="T25" fmla="*/ T24 w 841"/>
                <a:gd name="T26" fmla="+- 0 4007 3435"/>
                <a:gd name="T27" fmla="*/ 4007 h 622"/>
                <a:gd name="T28" fmla="+- 0 7840 7837"/>
                <a:gd name="T29" fmla="*/ T28 w 841"/>
                <a:gd name="T30" fmla="+- 0 4027 3435"/>
                <a:gd name="T31" fmla="*/ 4027 h 622"/>
                <a:gd name="T32" fmla="+- 0 7848 7837"/>
                <a:gd name="T33" fmla="*/ T32 w 841"/>
                <a:gd name="T34" fmla="+- 0 4042 3435"/>
                <a:gd name="T35" fmla="*/ 4042 h 622"/>
                <a:gd name="T36" fmla="+- 0 7861 7837"/>
                <a:gd name="T37" fmla="*/ T36 w 841"/>
                <a:gd name="T38" fmla="+- 0 4053 3435"/>
                <a:gd name="T39" fmla="*/ 4053 h 622"/>
                <a:gd name="T40" fmla="+- 0 7876 7837"/>
                <a:gd name="T41" fmla="*/ T40 w 841"/>
                <a:gd name="T42" fmla="+- 0 4056 3435"/>
                <a:gd name="T43" fmla="*/ 4056 h 622"/>
                <a:gd name="T44" fmla="+- 0 8638 7837"/>
                <a:gd name="T45" fmla="*/ T44 w 841"/>
                <a:gd name="T46" fmla="+- 0 4056 3435"/>
                <a:gd name="T47" fmla="*/ 4056 h 622"/>
                <a:gd name="T48" fmla="+- 0 8653 7837"/>
                <a:gd name="T49" fmla="*/ T48 w 841"/>
                <a:gd name="T50" fmla="+- 0 4053 3435"/>
                <a:gd name="T51" fmla="*/ 4053 h 622"/>
                <a:gd name="T52" fmla="+- 0 8666 7837"/>
                <a:gd name="T53" fmla="*/ T52 w 841"/>
                <a:gd name="T54" fmla="+- 0 4042 3435"/>
                <a:gd name="T55" fmla="*/ 4042 h 622"/>
                <a:gd name="T56" fmla="+- 0 8674 7837"/>
                <a:gd name="T57" fmla="*/ T56 w 841"/>
                <a:gd name="T58" fmla="+- 0 4027 3435"/>
                <a:gd name="T59" fmla="*/ 4027 h 622"/>
                <a:gd name="T60" fmla="+- 0 8677 7837"/>
                <a:gd name="T61" fmla="*/ T60 w 841"/>
                <a:gd name="T62" fmla="+- 0 4007 3435"/>
                <a:gd name="T63" fmla="*/ 4007 h 622"/>
                <a:gd name="T64" fmla="+- 0 8677 7837"/>
                <a:gd name="T65" fmla="*/ T64 w 841"/>
                <a:gd name="T66" fmla="+- 0 3989 3435"/>
                <a:gd name="T67" fmla="*/ 3989 h 622"/>
                <a:gd name="T68" fmla="+- 0 7944 7837"/>
                <a:gd name="T69" fmla="*/ T68 w 841"/>
                <a:gd name="T70" fmla="+- 0 3989 3435"/>
                <a:gd name="T71" fmla="*/ 3989 h 622"/>
                <a:gd name="T72" fmla="+- 0 7927 7837"/>
                <a:gd name="T73" fmla="*/ T72 w 841"/>
                <a:gd name="T74" fmla="+- 0 3986 3435"/>
                <a:gd name="T75" fmla="*/ 3986 h 622"/>
                <a:gd name="T76" fmla="+- 0 7913 7837"/>
                <a:gd name="T77" fmla="*/ T76 w 841"/>
                <a:gd name="T78" fmla="+- 0 3976 3435"/>
                <a:gd name="T79" fmla="*/ 3976 h 622"/>
                <a:gd name="T80" fmla="+- 0 7903 7837"/>
                <a:gd name="T81" fmla="*/ T80 w 841"/>
                <a:gd name="T82" fmla="+- 0 3961 3435"/>
                <a:gd name="T83" fmla="*/ 3961 h 622"/>
                <a:gd name="T84" fmla="+- 0 7900 7837"/>
                <a:gd name="T85" fmla="*/ T84 w 841"/>
                <a:gd name="T86" fmla="+- 0 3943 3435"/>
                <a:gd name="T87" fmla="*/ 3943 h 622"/>
                <a:gd name="T88" fmla="+- 0 7900 7837"/>
                <a:gd name="T89" fmla="*/ T88 w 841"/>
                <a:gd name="T90" fmla="+- 0 3549 3435"/>
                <a:gd name="T91" fmla="*/ 3549 h 622"/>
                <a:gd name="T92" fmla="+- 0 7903 7837"/>
                <a:gd name="T93" fmla="*/ T92 w 841"/>
                <a:gd name="T94" fmla="+- 0 3531 3435"/>
                <a:gd name="T95" fmla="*/ 3531 h 622"/>
                <a:gd name="T96" fmla="+- 0 7913 7837"/>
                <a:gd name="T97" fmla="*/ T96 w 841"/>
                <a:gd name="T98" fmla="+- 0 3517 3435"/>
                <a:gd name="T99" fmla="*/ 3517 h 622"/>
                <a:gd name="T100" fmla="+- 0 7927 7837"/>
                <a:gd name="T101" fmla="*/ T100 w 841"/>
                <a:gd name="T102" fmla="+- 0 3507 3435"/>
                <a:gd name="T103" fmla="*/ 3507 h 622"/>
                <a:gd name="T104" fmla="+- 0 7944 7837"/>
                <a:gd name="T105" fmla="*/ T104 w 841"/>
                <a:gd name="T106" fmla="+- 0 3503 3435"/>
                <a:gd name="T107" fmla="*/ 3503 h 622"/>
                <a:gd name="T108" fmla="+- 0 8677 7837"/>
                <a:gd name="T109" fmla="*/ T108 w 841"/>
                <a:gd name="T110" fmla="+- 0 3503 3435"/>
                <a:gd name="T111" fmla="*/ 3503 h 622"/>
                <a:gd name="T112" fmla="+- 0 8677 7837"/>
                <a:gd name="T113" fmla="*/ T112 w 841"/>
                <a:gd name="T114" fmla="+- 0 3484 3435"/>
                <a:gd name="T115" fmla="*/ 3484 h 622"/>
                <a:gd name="T116" fmla="+- 0 8674 7837"/>
                <a:gd name="T117" fmla="*/ T116 w 841"/>
                <a:gd name="T118" fmla="+- 0 3465 3435"/>
                <a:gd name="T119" fmla="*/ 3465 h 622"/>
                <a:gd name="T120" fmla="+- 0 8666 7837"/>
                <a:gd name="T121" fmla="*/ T120 w 841"/>
                <a:gd name="T122" fmla="+- 0 3450 3435"/>
                <a:gd name="T123" fmla="*/ 3450 h 622"/>
                <a:gd name="T124" fmla="+- 0 8653 7837"/>
                <a:gd name="T125" fmla="*/ T124 w 841"/>
                <a:gd name="T126" fmla="+- 0 3439 3435"/>
                <a:gd name="T127" fmla="*/ 3439 h 622"/>
                <a:gd name="T128" fmla="+- 0 8638 7837"/>
                <a:gd name="T129" fmla="*/ T128 w 841"/>
                <a:gd name="T130" fmla="+- 0 3435 3435"/>
                <a:gd name="T131" fmla="*/ 3435 h 622"/>
                <a:gd name="T132" fmla="+- 0 8677 7837"/>
                <a:gd name="T133" fmla="*/ T132 w 841"/>
                <a:gd name="T134" fmla="+- 0 3503 3435"/>
                <a:gd name="T135" fmla="*/ 3503 h 622"/>
                <a:gd name="T136" fmla="+- 0 8565 7837"/>
                <a:gd name="T137" fmla="*/ T136 w 841"/>
                <a:gd name="T138" fmla="+- 0 3503 3435"/>
                <a:gd name="T139" fmla="*/ 3503 h 622"/>
                <a:gd name="T140" fmla="+- 0 8583 7837"/>
                <a:gd name="T141" fmla="*/ T140 w 841"/>
                <a:gd name="T142" fmla="+- 0 3507 3435"/>
                <a:gd name="T143" fmla="*/ 3507 h 622"/>
                <a:gd name="T144" fmla="+- 0 8597 7837"/>
                <a:gd name="T145" fmla="*/ T144 w 841"/>
                <a:gd name="T146" fmla="+- 0 3517 3435"/>
                <a:gd name="T147" fmla="*/ 3517 h 622"/>
                <a:gd name="T148" fmla="+- 0 8606 7837"/>
                <a:gd name="T149" fmla="*/ T148 w 841"/>
                <a:gd name="T150" fmla="+- 0 3531 3435"/>
                <a:gd name="T151" fmla="*/ 3531 h 622"/>
                <a:gd name="T152" fmla="+- 0 8610 7837"/>
                <a:gd name="T153" fmla="*/ T152 w 841"/>
                <a:gd name="T154" fmla="+- 0 3549 3435"/>
                <a:gd name="T155" fmla="*/ 3549 h 622"/>
                <a:gd name="T156" fmla="+- 0 8610 7837"/>
                <a:gd name="T157" fmla="*/ T156 w 841"/>
                <a:gd name="T158" fmla="+- 0 3943 3435"/>
                <a:gd name="T159" fmla="*/ 3943 h 622"/>
                <a:gd name="T160" fmla="+- 0 8606 7837"/>
                <a:gd name="T161" fmla="*/ T160 w 841"/>
                <a:gd name="T162" fmla="+- 0 3961 3435"/>
                <a:gd name="T163" fmla="*/ 3961 h 622"/>
                <a:gd name="T164" fmla="+- 0 8597 7837"/>
                <a:gd name="T165" fmla="*/ T164 w 841"/>
                <a:gd name="T166" fmla="+- 0 3976 3435"/>
                <a:gd name="T167" fmla="*/ 3976 h 622"/>
                <a:gd name="T168" fmla="+- 0 8583 7837"/>
                <a:gd name="T169" fmla="*/ T168 w 841"/>
                <a:gd name="T170" fmla="+- 0 3986 3435"/>
                <a:gd name="T171" fmla="*/ 3986 h 622"/>
                <a:gd name="T172" fmla="+- 0 8565 7837"/>
                <a:gd name="T173" fmla="*/ T172 w 841"/>
                <a:gd name="T174" fmla="+- 0 3989 3435"/>
                <a:gd name="T175" fmla="*/ 3989 h 622"/>
                <a:gd name="T176" fmla="+- 0 8677 7837"/>
                <a:gd name="T177" fmla="*/ T176 w 841"/>
                <a:gd name="T178" fmla="+- 0 3989 3435"/>
                <a:gd name="T179" fmla="*/ 3989 h 622"/>
                <a:gd name="T180" fmla="+- 0 8677 7837"/>
                <a:gd name="T181" fmla="*/ T180 w 841"/>
                <a:gd name="T182" fmla="+- 0 3503 3435"/>
                <a:gd name="T183" fmla="*/ 3503 h 62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841" h="622">
                  <a:moveTo>
                    <a:pt x="801" y="0"/>
                  </a:moveTo>
                  <a:lnTo>
                    <a:pt x="39" y="0"/>
                  </a:lnTo>
                  <a:lnTo>
                    <a:pt x="24" y="4"/>
                  </a:lnTo>
                  <a:lnTo>
                    <a:pt x="11" y="15"/>
                  </a:lnTo>
                  <a:lnTo>
                    <a:pt x="3" y="30"/>
                  </a:lnTo>
                  <a:lnTo>
                    <a:pt x="0" y="49"/>
                  </a:lnTo>
                  <a:lnTo>
                    <a:pt x="0" y="572"/>
                  </a:lnTo>
                  <a:lnTo>
                    <a:pt x="3" y="592"/>
                  </a:lnTo>
                  <a:lnTo>
                    <a:pt x="11" y="607"/>
                  </a:lnTo>
                  <a:lnTo>
                    <a:pt x="24" y="618"/>
                  </a:lnTo>
                  <a:lnTo>
                    <a:pt x="39" y="621"/>
                  </a:lnTo>
                  <a:lnTo>
                    <a:pt x="801" y="621"/>
                  </a:lnTo>
                  <a:lnTo>
                    <a:pt x="816" y="618"/>
                  </a:lnTo>
                  <a:lnTo>
                    <a:pt x="829" y="607"/>
                  </a:lnTo>
                  <a:lnTo>
                    <a:pt x="837" y="592"/>
                  </a:lnTo>
                  <a:lnTo>
                    <a:pt x="840" y="572"/>
                  </a:lnTo>
                  <a:lnTo>
                    <a:pt x="840" y="554"/>
                  </a:lnTo>
                  <a:lnTo>
                    <a:pt x="107" y="554"/>
                  </a:lnTo>
                  <a:lnTo>
                    <a:pt x="90" y="551"/>
                  </a:lnTo>
                  <a:lnTo>
                    <a:pt x="76" y="541"/>
                  </a:lnTo>
                  <a:lnTo>
                    <a:pt x="66" y="526"/>
                  </a:lnTo>
                  <a:lnTo>
                    <a:pt x="63" y="508"/>
                  </a:lnTo>
                  <a:lnTo>
                    <a:pt x="63" y="114"/>
                  </a:lnTo>
                  <a:lnTo>
                    <a:pt x="66" y="96"/>
                  </a:lnTo>
                  <a:lnTo>
                    <a:pt x="76" y="82"/>
                  </a:lnTo>
                  <a:lnTo>
                    <a:pt x="90" y="72"/>
                  </a:lnTo>
                  <a:lnTo>
                    <a:pt x="107" y="68"/>
                  </a:lnTo>
                  <a:lnTo>
                    <a:pt x="840" y="68"/>
                  </a:lnTo>
                  <a:lnTo>
                    <a:pt x="840" y="49"/>
                  </a:lnTo>
                  <a:lnTo>
                    <a:pt x="837" y="30"/>
                  </a:lnTo>
                  <a:lnTo>
                    <a:pt x="829" y="15"/>
                  </a:lnTo>
                  <a:lnTo>
                    <a:pt x="816" y="4"/>
                  </a:lnTo>
                  <a:lnTo>
                    <a:pt x="801" y="0"/>
                  </a:lnTo>
                  <a:close/>
                  <a:moveTo>
                    <a:pt x="840" y="68"/>
                  </a:moveTo>
                  <a:lnTo>
                    <a:pt x="728" y="68"/>
                  </a:lnTo>
                  <a:lnTo>
                    <a:pt x="746" y="72"/>
                  </a:lnTo>
                  <a:lnTo>
                    <a:pt x="760" y="82"/>
                  </a:lnTo>
                  <a:lnTo>
                    <a:pt x="769" y="96"/>
                  </a:lnTo>
                  <a:lnTo>
                    <a:pt x="773" y="114"/>
                  </a:lnTo>
                  <a:lnTo>
                    <a:pt x="773" y="508"/>
                  </a:lnTo>
                  <a:lnTo>
                    <a:pt x="769" y="526"/>
                  </a:lnTo>
                  <a:lnTo>
                    <a:pt x="760" y="541"/>
                  </a:lnTo>
                  <a:lnTo>
                    <a:pt x="746" y="551"/>
                  </a:lnTo>
                  <a:lnTo>
                    <a:pt x="728" y="554"/>
                  </a:lnTo>
                  <a:lnTo>
                    <a:pt x="840" y="554"/>
                  </a:lnTo>
                  <a:lnTo>
                    <a:pt x="840" y="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097" name="Picture 25"/>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8009" y="3053"/>
              <a:ext cx="15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8" name="Picture 26"/>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356" y="3057"/>
              <a:ext cx="14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AutoShape 27"/>
            <p:cNvSpPr>
              <a:spLocks/>
            </p:cNvSpPr>
            <p:nvPr/>
          </p:nvSpPr>
          <p:spPr bwMode="auto">
            <a:xfrm>
              <a:off x="8009" y="2970"/>
              <a:ext cx="496" cy="349"/>
            </a:xfrm>
            <a:custGeom>
              <a:avLst/>
              <a:gdLst>
                <a:gd name="T0" fmla="+- 0 8504 8009"/>
                <a:gd name="T1" fmla="*/ T0 w 496"/>
                <a:gd name="T2" fmla="+- 0 3255 2970"/>
                <a:gd name="T3" fmla="*/ 3255 h 349"/>
                <a:gd name="T4" fmla="+- 0 8502 8009"/>
                <a:gd name="T5" fmla="*/ T4 w 496"/>
                <a:gd name="T6" fmla="+- 0 3250 2970"/>
                <a:gd name="T7" fmla="*/ 3250 h 349"/>
                <a:gd name="T8" fmla="+- 0 8499 8009"/>
                <a:gd name="T9" fmla="*/ T8 w 496"/>
                <a:gd name="T10" fmla="+- 0 3247 2970"/>
                <a:gd name="T11" fmla="*/ 3247 h 349"/>
                <a:gd name="T12" fmla="+- 0 8361 8009"/>
                <a:gd name="T13" fmla="*/ T12 w 496"/>
                <a:gd name="T14" fmla="+- 0 3160 2970"/>
                <a:gd name="T15" fmla="*/ 3160 h 349"/>
                <a:gd name="T16" fmla="+- 0 8317 8009"/>
                <a:gd name="T17" fmla="*/ T16 w 496"/>
                <a:gd name="T18" fmla="+- 0 3144 2970"/>
                <a:gd name="T19" fmla="*/ 3144 h 349"/>
                <a:gd name="T20" fmla="+- 0 8293 8009"/>
                <a:gd name="T21" fmla="*/ T20 w 496"/>
                <a:gd name="T22" fmla="+- 0 3152 2970"/>
                <a:gd name="T23" fmla="*/ 3152 h 349"/>
                <a:gd name="T24" fmla="+- 0 8265 8009"/>
                <a:gd name="T25" fmla="*/ T24 w 496"/>
                <a:gd name="T26" fmla="+- 0 3159 2970"/>
                <a:gd name="T27" fmla="*/ 3159 h 349"/>
                <a:gd name="T28" fmla="+- 0 8246 8009"/>
                <a:gd name="T29" fmla="*/ T28 w 496"/>
                <a:gd name="T30" fmla="+- 0 3159 2970"/>
                <a:gd name="T31" fmla="*/ 3159 h 349"/>
                <a:gd name="T32" fmla="+- 0 8222 8009"/>
                <a:gd name="T33" fmla="*/ T32 w 496"/>
                <a:gd name="T34" fmla="+- 0 3153 2970"/>
                <a:gd name="T35" fmla="*/ 3153 h 349"/>
                <a:gd name="T36" fmla="+- 0 8202 8009"/>
                <a:gd name="T37" fmla="*/ T36 w 496"/>
                <a:gd name="T38" fmla="+- 0 3146 2970"/>
                <a:gd name="T39" fmla="*/ 3146 h 349"/>
                <a:gd name="T40" fmla="+- 0 8162 8009"/>
                <a:gd name="T41" fmla="*/ T40 w 496"/>
                <a:gd name="T42" fmla="+- 0 3159 2970"/>
                <a:gd name="T43" fmla="*/ 3159 h 349"/>
                <a:gd name="T44" fmla="+- 0 8024 8009"/>
                <a:gd name="T45" fmla="*/ T44 w 496"/>
                <a:gd name="T46" fmla="+- 0 3239 2970"/>
                <a:gd name="T47" fmla="*/ 3239 h 349"/>
                <a:gd name="T48" fmla="+- 0 8010 8009"/>
                <a:gd name="T49" fmla="*/ T48 w 496"/>
                <a:gd name="T50" fmla="+- 0 3255 2970"/>
                <a:gd name="T51" fmla="*/ 3255 h 349"/>
                <a:gd name="T52" fmla="+- 0 8015 8009"/>
                <a:gd name="T53" fmla="*/ T52 w 496"/>
                <a:gd name="T54" fmla="+- 0 3281 2970"/>
                <a:gd name="T55" fmla="*/ 3281 h 349"/>
                <a:gd name="T56" fmla="+- 0 8051 8009"/>
                <a:gd name="T57" fmla="*/ T56 w 496"/>
                <a:gd name="T58" fmla="+- 0 3313 2970"/>
                <a:gd name="T59" fmla="*/ 3313 h 349"/>
                <a:gd name="T60" fmla="+- 0 8436 8009"/>
                <a:gd name="T61" fmla="*/ T60 w 496"/>
                <a:gd name="T62" fmla="+- 0 3318 2970"/>
                <a:gd name="T63" fmla="*/ 3318 h 349"/>
                <a:gd name="T64" fmla="+- 0 8485 8009"/>
                <a:gd name="T65" fmla="*/ T64 w 496"/>
                <a:gd name="T66" fmla="+- 0 3300 2970"/>
                <a:gd name="T67" fmla="*/ 3300 h 349"/>
                <a:gd name="T68" fmla="+- 0 8505 8009"/>
                <a:gd name="T69" fmla="*/ T68 w 496"/>
                <a:gd name="T70" fmla="+- 0 3259 2970"/>
                <a:gd name="T71" fmla="*/ 3259 h 349"/>
                <a:gd name="T72" fmla="+- 0 8498 8009"/>
                <a:gd name="T73" fmla="*/ T72 w 496"/>
                <a:gd name="T74" fmla="+- 0 2998 2970"/>
                <a:gd name="T75" fmla="*/ 2998 h 349"/>
                <a:gd name="T76" fmla="+- 0 8482 8009"/>
                <a:gd name="T77" fmla="*/ T76 w 496"/>
                <a:gd name="T78" fmla="+- 0 2985 2970"/>
                <a:gd name="T79" fmla="*/ 2985 h 349"/>
                <a:gd name="T80" fmla="+- 0 8471 8009"/>
                <a:gd name="T81" fmla="*/ T80 w 496"/>
                <a:gd name="T82" fmla="+- 0 2978 2970"/>
                <a:gd name="T83" fmla="*/ 2978 h 349"/>
                <a:gd name="T84" fmla="+- 0 8449 8009"/>
                <a:gd name="T85" fmla="*/ T84 w 496"/>
                <a:gd name="T86" fmla="+- 0 2971 2970"/>
                <a:gd name="T87" fmla="*/ 2971 h 349"/>
                <a:gd name="T88" fmla="+- 0 8070 8009"/>
                <a:gd name="T89" fmla="*/ T88 w 496"/>
                <a:gd name="T90" fmla="+- 0 2970 2970"/>
                <a:gd name="T91" fmla="*/ 2970 h 349"/>
                <a:gd name="T92" fmla="+- 0 8063 8009"/>
                <a:gd name="T93" fmla="*/ T92 w 496"/>
                <a:gd name="T94" fmla="+- 0 2971 2970"/>
                <a:gd name="T95" fmla="*/ 2971 h 349"/>
                <a:gd name="T96" fmla="+- 0 8058 8009"/>
                <a:gd name="T97" fmla="*/ T96 w 496"/>
                <a:gd name="T98" fmla="+- 0 2972 2970"/>
                <a:gd name="T99" fmla="*/ 2972 h 349"/>
                <a:gd name="T100" fmla="+- 0 8042 8009"/>
                <a:gd name="T101" fmla="*/ T100 w 496"/>
                <a:gd name="T102" fmla="+- 0 2977 2970"/>
                <a:gd name="T103" fmla="*/ 2977 h 349"/>
                <a:gd name="T104" fmla="+- 0 8016 8009"/>
                <a:gd name="T105" fmla="*/ T104 w 496"/>
                <a:gd name="T106" fmla="+- 0 2997 2970"/>
                <a:gd name="T107" fmla="*/ 2997 h 349"/>
                <a:gd name="T108" fmla="+- 0 8009 8009"/>
                <a:gd name="T109" fmla="*/ T108 w 496"/>
                <a:gd name="T110" fmla="+- 0 3021 2970"/>
                <a:gd name="T111" fmla="*/ 3021 h 349"/>
                <a:gd name="T112" fmla="+- 0 8010 8009"/>
                <a:gd name="T113" fmla="*/ T112 w 496"/>
                <a:gd name="T114" fmla="+- 0 3023 2970"/>
                <a:gd name="T115" fmla="*/ 3023 h 349"/>
                <a:gd name="T116" fmla="+- 0 8014 8009"/>
                <a:gd name="T117" fmla="*/ T116 w 496"/>
                <a:gd name="T118" fmla="+- 0 3028 2970"/>
                <a:gd name="T119" fmla="*/ 3028 h 349"/>
                <a:gd name="T120" fmla="+- 0 8025 8009"/>
                <a:gd name="T121" fmla="*/ T120 w 496"/>
                <a:gd name="T122" fmla="+- 0 3036 2970"/>
                <a:gd name="T123" fmla="*/ 3036 h 349"/>
                <a:gd name="T124" fmla="+- 0 8048 8009"/>
                <a:gd name="T125" fmla="*/ T124 w 496"/>
                <a:gd name="T126" fmla="+- 0 3050 2970"/>
                <a:gd name="T127" fmla="*/ 3050 h 349"/>
                <a:gd name="T128" fmla="+- 0 8076 8009"/>
                <a:gd name="T129" fmla="*/ T128 w 496"/>
                <a:gd name="T130" fmla="+- 0 3066 2970"/>
                <a:gd name="T131" fmla="*/ 3066 h 349"/>
                <a:gd name="T132" fmla="+- 0 8133 8009"/>
                <a:gd name="T133" fmla="*/ T132 w 496"/>
                <a:gd name="T134" fmla="+- 0 3093 2970"/>
                <a:gd name="T135" fmla="*/ 3093 h 349"/>
                <a:gd name="T136" fmla="+- 0 8189 8009"/>
                <a:gd name="T137" fmla="*/ T136 w 496"/>
                <a:gd name="T138" fmla="+- 0 3116 2970"/>
                <a:gd name="T139" fmla="*/ 3116 h 349"/>
                <a:gd name="T140" fmla="+- 0 8210 8009"/>
                <a:gd name="T141" fmla="*/ T140 w 496"/>
                <a:gd name="T142" fmla="+- 0 3124 2970"/>
                <a:gd name="T143" fmla="*/ 3124 h 349"/>
                <a:gd name="T144" fmla="+- 0 8237 8009"/>
                <a:gd name="T145" fmla="*/ T144 w 496"/>
                <a:gd name="T146" fmla="+- 0 3133 2970"/>
                <a:gd name="T147" fmla="*/ 3133 h 349"/>
                <a:gd name="T148" fmla="+- 0 8255 8009"/>
                <a:gd name="T149" fmla="*/ T148 w 496"/>
                <a:gd name="T150" fmla="+- 0 3137 2970"/>
                <a:gd name="T151" fmla="*/ 3137 h 349"/>
                <a:gd name="T152" fmla="+- 0 8258 8009"/>
                <a:gd name="T153" fmla="*/ T152 w 496"/>
                <a:gd name="T154" fmla="+- 0 3137 2970"/>
                <a:gd name="T155" fmla="*/ 3137 h 349"/>
                <a:gd name="T156" fmla="+- 0 8289 8009"/>
                <a:gd name="T157" fmla="*/ T156 w 496"/>
                <a:gd name="T158" fmla="+- 0 3129 2970"/>
                <a:gd name="T159" fmla="*/ 3129 h 349"/>
                <a:gd name="T160" fmla="+- 0 8307 8009"/>
                <a:gd name="T161" fmla="*/ T160 w 496"/>
                <a:gd name="T162" fmla="+- 0 3123 2970"/>
                <a:gd name="T163" fmla="*/ 3123 h 349"/>
                <a:gd name="T164" fmla="+- 0 8338 8009"/>
                <a:gd name="T165" fmla="*/ T164 w 496"/>
                <a:gd name="T166" fmla="+- 0 3112 2970"/>
                <a:gd name="T167" fmla="*/ 3112 h 349"/>
                <a:gd name="T168" fmla="+- 0 8402 8009"/>
                <a:gd name="T169" fmla="*/ T168 w 496"/>
                <a:gd name="T170" fmla="+- 0 3086 2970"/>
                <a:gd name="T171" fmla="*/ 3086 h 349"/>
                <a:gd name="T172" fmla="+- 0 8461 8009"/>
                <a:gd name="T173" fmla="*/ T172 w 496"/>
                <a:gd name="T174" fmla="+- 0 3057 2970"/>
                <a:gd name="T175" fmla="*/ 3057 h 349"/>
                <a:gd name="T176" fmla="+- 0 8489 8009"/>
                <a:gd name="T177" fmla="*/ T176 w 496"/>
                <a:gd name="T178" fmla="+- 0 3039 2970"/>
                <a:gd name="T179" fmla="*/ 3039 h 349"/>
                <a:gd name="T180" fmla="+- 0 8504 8009"/>
                <a:gd name="T181" fmla="*/ T180 w 496"/>
                <a:gd name="T182" fmla="+- 0 3025 2970"/>
                <a:gd name="T183" fmla="*/ 3025 h 349"/>
                <a:gd name="T184" fmla="+- 0 8505 8009"/>
                <a:gd name="T185" fmla="*/ T184 w 496"/>
                <a:gd name="T186" fmla="+- 0 3023 2970"/>
                <a:gd name="T187" fmla="*/ 3023 h 349"/>
                <a:gd name="T188" fmla="+- 0 8505 8009"/>
                <a:gd name="T189" fmla="*/ T188 w 496"/>
                <a:gd name="T190" fmla="+- 0 3012 2970"/>
                <a:gd name="T191" fmla="*/ 3012 h 34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496" h="349">
                  <a:moveTo>
                    <a:pt x="496" y="289"/>
                  </a:moveTo>
                  <a:lnTo>
                    <a:pt x="495" y="285"/>
                  </a:lnTo>
                  <a:lnTo>
                    <a:pt x="494" y="284"/>
                  </a:lnTo>
                  <a:lnTo>
                    <a:pt x="493" y="280"/>
                  </a:lnTo>
                  <a:lnTo>
                    <a:pt x="490" y="277"/>
                  </a:lnTo>
                  <a:lnTo>
                    <a:pt x="486" y="274"/>
                  </a:lnTo>
                  <a:lnTo>
                    <a:pt x="352" y="190"/>
                  </a:lnTo>
                  <a:lnTo>
                    <a:pt x="319" y="170"/>
                  </a:lnTo>
                  <a:lnTo>
                    <a:pt x="308" y="174"/>
                  </a:lnTo>
                  <a:lnTo>
                    <a:pt x="303" y="176"/>
                  </a:lnTo>
                  <a:lnTo>
                    <a:pt x="284" y="182"/>
                  </a:lnTo>
                  <a:lnTo>
                    <a:pt x="269" y="186"/>
                  </a:lnTo>
                  <a:lnTo>
                    <a:pt x="256" y="189"/>
                  </a:lnTo>
                  <a:lnTo>
                    <a:pt x="246" y="190"/>
                  </a:lnTo>
                  <a:lnTo>
                    <a:pt x="237" y="189"/>
                  </a:lnTo>
                  <a:lnTo>
                    <a:pt x="226" y="187"/>
                  </a:lnTo>
                  <a:lnTo>
                    <a:pt x="213" y="183"/>
                  </a:lnTo>
                  <a:lnTo>
                    <a:pt x="198" y="178"/>
                  </a:lnTo>
                  <a:lnTo>
                    <a:pt x="193" y="176"/>
                  </a:lnTo>
                  <a:lnTo>
                    <a:pt x="182" y="172"/>
                  </a:lnTo>
                  <a:lnTo>
                    <a:pt x="153" y="189"/>
                  </a:lnTo>
                  <a:lnTo>
                    <a:pt x="29" y="261"/>
                  </a:lnTo>
                  <a:lnTo>
                    <a:pt x="15" y="269"/>
                  </a:lnTo>
                  <a:lnTo>
                    <a:pt x="2" y="275"/>
                  </a:lnTo>
                  <a:lnTo>
                    <a:pt x="1" y="285"/>
                  </a:lnTo>
                  <a:lnTo>
                    <a:pt x="0" y="288"/>
                  </a:lnTo>
                  <a:lnTo>
                    <a:pt x="6" y="311"/>
                  </a:lnTo>
                  <a:lnTo>
                    <a:pt x="20" y="330"/>
                  </a:lnTo>
                  <a:lnTo>
                    <a:pt x="42" y="343"/>
                  </a:lnTo>
                  <a:lnTo>
                    <a:pt x="69" y="348"/>
                  </a:lnTo>
                  <a:lnTo>
                    <a:pt x="427" y="348"/>
                  </a:lnTo>
                  <a:lnTo>
                    <a:pt x="454" y="343"/>
                  </a:lnTo>
                  <a:lnTo>
                    <a:pt x="476" y="330"/>
                  </a:lnTo>
                  <a:lnTo>
                    <a:pt x="490" y="311"/>
                  </a:lnTo>
                  <a:lnTo>
                    <a:pt x="496" y="289"/>
                  </a:lnTo>
                  <a:moveTo>
                    <a:pt x="496" y="42"/>
                  </a:moveTo>
                  <a:lnTo>
                    <a:pt x="489" y="28"/>
                  </a:lnTo>
                  <a:lnTo>
                    <a:pt x="475" y="16"/>
                  </a:lnTo>
                  <a:lnTo>
                    <a:pt x="473" y="15"/>
                  </a:lnTo>
                  <a:lnTo>
                    <a:pt x="471" y="14"/>
                  </a:lnTo>
                  <a:lnTo>
                    <a:pt x="462" y="8"/>
                  </a:lnTo>
                  <a:lnTo>
                    <a:pt x="451" y="3"/>
                  </a:lnTo>
                  <a:lnTo>
                    <a:pt x="440" y="1"/>
                  </a:lnTo>
                  <a:lnTo>
                    <a:pt x="427" y="0"/>
                  </a:lnTo>
                  <a:lnTo>
                    <a:pt x="61" y="0"/>
                  </a:lnTo>
                  <a:lnTo>
                    <a:pt x="58" y="0"/>
                  </a:lnTo>
                  <a:lnTo>
                    <a:pt x="54" y="1"/>
                  </a:lnTo>
                  <a:lnTo>
                    <a:pt x="52" y="1"/>
                  </a:lnTo>
                  <a:lnTo>
                    <a:pt x="49" y="2"/>
                  </a:lnTo>
                  <a:lnTo>
                    <a:pt x="45" y="3"/>
                  </a:lnTo>
                  <a:lnTo>
                    <a:pt x="33" y="7"/>
                  </a:lnTo>
                  <a:lnTo>
                    <a:pt x="26" y="12"/>
                  </a:lnTo>
                  <a:lnTo>
                    <a:pt x="7" y="27"/>
                  </a:lnTo>
                  <a:lnTo>
                    <a:pt x="0" y="40"/>
                  </a:lnTo>
                  <a:lnTo>
                    <a:pt x="0" y="51"/>
                  </a:lnTo>
                  <a:lnTo>
                    <a:pt x="1" y="52"/>
                  </a:lnTo>
                  <a:lnTo>
                    <a:pt x="1" y="53"/>
                  </a:lnTo>
                  <a:lnTo>
                    <a:pt x="2" y="54"/>
                  </a:lnTo>
                  <a:lnTo>
                    <a:pt x="5" y="58"/>
                  </a:lnTo>
                  <a:lnTo>
                    <a:pt x="10" y="62"/>
                  </a:lnTo>
                  <a:lnTo>
                    <a:pt x="16" y="66"/>
                  </a:lnTo>
                  <a:lnTo>
                    <a:pt x="27" y="73"/>
                  </a:lnTo>
                  <a:lnTo>
                    <a:pt x="39" y="80"/>
                  </a:lnTo>
                  <a:lnTo>
                    <a:pt x="53" y="88"/>
                  </a:lnTo>
                  <a:lnTo>
                    <a:pt x="67" y="96"/>
                  </a:lnTo>
                  <a:lnTo>
                    <a:pt x="95" y="109"/>
                  </a:lnTo>
                  <a:lnTo>
                    <a:pt x="124" y="123"/>
                  </a:lnTo>
                  <a:lnTo>
                    <a:pt x="153" y="135"/>
                  </a:lnTo>
                  <a:lnTo>
                    <a:pt x="180" y="146"/>
                  </a:lnTo>
                  <a:lnTo>
                    <a:pt x="185" y="148"/>
                  </a:lnTo>
                  <a:lnTo>
                    <a:pt x="201" y="154"/>
                  </a:lnTo>
                  <a:lnTo>
                    <a:pt x="205" y="155"/>
                  </a:lnTo>
                  <a:lnTo>
                    <a:pt x="228" y="163"/>
                  </a:lnTo>
                  <a:lnTo>
                    <a:pt x="243" y="167"/>
                  </a:lnTo>
                  <a:lnTo>
                    <a:pt x="246" y="167"/>
                  </a:lnTo>
                  <a:lnTo>
                    <a:pt x="248" y="167"/>
                  </a:lnTo>
                  <a:lnTo>
                    <a:pt x="249" y="167"/>
                  </a:lnTo>
                  <a:lnTo>
                    <a:pt x="260" y="165"/>
                  </a:lnTo>
                  <a:lnTo>
                    <a:pt x="280" y="159"/>
                  </a:lnTo>
                  <a:lnTo>
                    <a:pt x="287" y="157"/>
                  </a:lnTo>
                  <a:lnTo>
                    <a:pt x="298" y="153"/>
                  </a:lnTo>
                  <a:lnTo>
                    <a:pt x="313" y="148"/>
                  </a:lnTo>
                  <a:lnTo>
                    <a:pt x="329" y="142"/>
                  </a:lnTo>
                  <a:lnTo>
                    <a:pt x="361" y="130"/>
                  </a:lnTo>
                  <a:lnTo>
                    <a:pt x="393" y="116"/>
                  </a:lnTo>
                  <a:lnTo>
                    <a:pt x="424" y="102"/>
                  </a:lnTo>
                  <a:lnTo>
                    <a:pt x="452" y="87"/>
                  </a:lnTo>
                  <a:lnTo>
                    <a:pt x="468" y="78"/>
                  </a:lnTo>
                  <a:lnTo>
                    <a:pt x="480" y="69"/>
                  </a:lnTo>
                  <a:lnTo>
                    <a:pt x="490" y="61"/>
                  </a:lnTo>
                  <a:lnTo>
                    <a:pt x="495" y="55"/>
                  </a:lnTo>
                  <a:lnTo>
                    <a:pt x="495" y="54"/>
                  </a:lnTo>
                  <a:lnTo>
                    <a:pt x="496" y="53"/>
                  </a:lnTo>
                  <a:lnTo>
                    <a:pt x="496" y="51"/>
                  </a:lnTo>
                  <a:lnTo>
                    <a:pt x="496" y="42"/>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p:cNvSpPr>
            <p:nvPr/>
          </p:nvSpPr>
          <p:spPr bwMode="auto">
            <a:xfrm>
              <a:off x="8539" y="3144"/>
              <a:ext cx="282" cy="610"/>
            </a:xfrm>
            <a:custGeom>
              <a:avLst/>
              <a:gdLst>
                <a:gd name="T0" fmla="+- 0 8539 8539"/>
                <a:gd name="T1" fmla="*/ T0 w 282"/>
                <a:gd name="T2" fmla="+- 0 3144 3144"/>
                <a:gd name="T3" fmla="*/ 3144 h 610"/>
                <a:gd name="T4" fmla="+- 0 8820 8539"/>
                <a:gd name="T5" fmla="*/ T4 w 282"/>
                <a:gd name="T6" fmla="+- 0 3144 3144"/>
                <a:gd name="T7" fmla="*/ 3144 h 610"/>
                <a:gd name="T8" fmla="+- 0 8820 8539"/>
                <a:gd name="T9" fmla="*/ T8 w 282"/>
                <a:gd name="T10" fmla="+- 0 3753 3144"/>
                <a:gd name="T11" fmla="*/ 3753 h 610"/>
                <a:gd name="T12" fmla="+- 0 8719 8539"/>
                <a:gd name="T13" fmla="*/ T12 w 282"/>
                <a:gd name="T14" fmla="+- 0 3753 3144"/>
                <a:gd name="T15" fmla="*/ 3753 h 610"/>
              </a:gdLst>
              <a:ahLst/>
              <a:cxnLst>
                <a:cxn ang="0">
                  <a:pos x="T1" y="T3"/>
                </a:cxn>
                <a:cxn ang="0">
                  <a:pos x="T5" y="T7"/>
                </a:cxn>
                <a:cxn ang="0">
                  <a:pos x="T9" y="T11"/>
                </a:cxn>
                <a:cxn ang="0">
                  <a:pos x="T13" y="T15"/>
                </a:cxn>
              </a:cxnLst>
              <a:rect l="0" t="0" r="r" b="b"/>
              <a:pathLst>
                <a:path w="282" h="610">
                  <a:moveTo>
                    <a:pt x="0" y="0"/>
                  </a:moveTo>
                  <a:lnTo>
                    <a:pt x="281" y="0"/>
                  </a:lnTo>
                  <a:lnTo>
                    <a:pt x="281" y="609"/>
                  </a:lnTo>
                  <a:lnTo>
                    <a:pt x="180" y="609"/>
                  </a:lnTo>
                </a:path>
              </a:pathLst>
            </a:custGeom>
            <a:noFill/>
            <a:ln w="17158">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0" name="Group 29"/>
          <p:cNvGrpSpPr>
            <a:grpSpLocks/>
          </p:cNvGrpSpPr>
          <p:nvPr/>
        </p:nvGrpSpPr>
        <p:grpSpPr bwMode="auto">
          <a:xfrm>
            <a:off x="490022" y="2966410"/>
            <a:ext cx="848011" cy="848011"/>
            <a:chOff x="9495" y="2779"/>
            <a:chExt cx="1575" cy="1575"/>
          </a:xfrm>
        </p:grpSpPr>
        <p:sp>
          <p:nvSpPr>
            <p:cNvPr id="31" name="Freeform 30"/>
            <p:cNvSpPr>
              <a:spLocks/>
            </p:cNvSpPr>
            <p:nvPr/>
          </p:nvSpPr>
          <p:spPr bwMode="auto">
            <a:xfrm>
              <a:off x="9495" y="2779"/>
              <a:ext cx="1575" cy="1575"/>
            </a:xfrm>
            <a:custGeom>
              <a:avLst/>
              <a:gdLst>
                <a:gd name="T0" fmla="+- 0 10206 9495"/>
                <a:gd name="T1" fmla="*/ T0 w 1575"/>
                <a:gd name="T2" fmla="+- 0 2783 2779"/>
                <a:gd name="T3" fmla="*/ 2783 h 1575"/>
                <a:gd name="T4" fmla="+- 0 10061 9495"/>
                <a:gd name="T5" fmla="*/ T4 w 1575"/>
                <a:gd name="T6" fmla="+- 0 2811 2779"/>
                <a:gd name="T7" fmla="*/ 2811 h 1575"/>
                <a:gd name="T8" fmla="+- 0 9927 9495"/>
                <a:gd name="T9" fmla="*/ T8 w 1575"/>
                <a:gd name="T10" fmla="+- 0 2864 2779"/>
                <a:gd name="T11" fmla="*/ 2864 h 1575"/>
                <a:gd name="T12" fmla="+- 0 9806 9495"/>
                <a:gd name="T13" fmla="*/ T12 w 1575"/>
                <a:gd name="T14" fmla="+- 0 2940 2779"/>
                <a:gd name="T15" fmla="*/ 2940 h 1575"/>
                <a:gd name="T16" fmla="+- 0 9701 9495"/>
                <a:gd name="T17" fmla="*/ T16 w 1575"/>
                <a:gd name="T18" fmla="+- 0 3036 2779"/>
                <a:gd name="T19" fmla="*/ 3036 h 1575"/>
                <a:gd name="T20" fmla="+- 0 9615 9495"/>
                <a:gd name="T21" fmla="*/ T20 w 1575"/>
                <a:gd name="T22" fmla="+- 0 3149 2779"/>
                <a:gd name="T23" fmla="*/ 3149 h 1575"/>
                <a:gd name="T24" fmla="+- 0 9550 9495"/>
                <a:gd name="T25" fmla="*/ T24 w 1575"/>
                <a:gd name="T26" fmla="+- 0 3277 2779"/>
                <a:gd name="T27" fmla="*/ 3277 h 1575"/>
                <a:gd name="T28" fmla="+- 0 9509 9495"/>
                <a:gd name="T29" fmla="*/ T28 w 1575"/>
                <a:gd name="T30" fmla="+- 0 3417 2779"/>
                <a:gd name="T31" fmla="*/ 3417 h 1575"/>
                <a:gd name="T32" fmla="+- 0 9495 9495"/>
                <a:gd name="T33" fmla="*/ T32 w 1575"/>
                <a:gd name="T34" fmla="+- 0 3567 2779"/>
                <a:gd name="T35" fmla="*/ 3567 h 1575"/>
                <a:gd name="T36" fmla="+- 0 9509 9495"/>
                <a:gd name="T37" fmla="*/ T36 w 1575"/>
                <a:gd name="T38" fmla="+- 0 3716 2779"/>
                <a:gd name="T39" fmla="*/ 3716 h 1575"/>
                <a:gd name="T40" fmla="+- 0 9550 9495"/>
                <a:gd name="T41" fmla="*/ T40 w 1575"/>
                <a:gd name="T42" fmla="+- 0 3856 2779"/>
                <a:gd name="T43" fmla="*/ 3856 h 1575"/>
                <a:gd name="T44" fmla="+- 0 9615 9495"/>
                <a:gd name="T45" fmla="*/ T44 w 1575"/>
                <a:gd name="T46" fmla="+- 0 3984 2779"/>
                <a:gd name="T47" fmla="*/ 3984 h 1575"/>
                <a:gd name="T48" fmla="+- 0 9701 9495"/>
                <a:gd name="T49" fmla="*/ T48 w 1575"/>
                <a:gd name="T50" fmla="+- 0 4098 2779"/>
                <a:gd name="T51" fmla="*/ 4098 h 1575"/>
                <a:gd name="T52" fmla="+- 0 9806 9495"/>
                <a:gd name="T53" fmla="*/ T52 w 1575"/>
                <a:gd name="T54" fmla="+- 0 4194 2779"/>
                <a:gd name="T55" fmla="*/ 4194 h 1575"/>
                <a:gd name="T56" fmla="+- 0 9927 9495"/>
                <a:gd name="T57" fmla="*/ T56 w 1575"/>
                <a:gd name="T58" fmla="+- 0 4269 2779"/>
                <a:gd name="T59" fmla="*/ 4269 h 1575"/>
                <a:gd name="T60" fmla="+- 0 10061 9495"/>
                <a:gd name="T61" fmla="*/ T60 w 1575"/>
                <a:gd name="T62" fmla="+- 0 4323 2779"/>
                <a:gd name="T63" fmla="*/ 4323 h 1575"/>
                <a:gd name="T64" fmla="+- 0 10206 9495"/>
                <a:gd name="T65" fmla="*/ T64 w 1575"/>
                <a:gd name="T66" fmla="+- 0 4350 2779"/>
                <a:gd name="T67" fmla="*/ 4350 h 1575"/>
                <a:gd name="T68" fmla="+- 0 10358 9495"/>
                <a:gd name="T69" fmla="*/ T68 w 1575"/>
                <a:gd name="T70" fmla="+- 0 4350 2779"/>
                <a:gd name="T71" fmla="*/ 4350 h 1575"/>
                <a:gd name="T72" fmla="+- 0 10503 9495"/>
                <a:gd name="T73" fmla="*/ T72 w 1575"/>
                <a:gd name="T74" fmla="+- 0 4323 2779"/>
                <a:gd name="T75" fmla="*/ 4323 h 1575"/>
                <a:gd name="T76" fmla="+- 0 10638 9495"/>
                <a:gd name="T77" fmla="*/ T76 w 1575"/>
                <a:gd name="T78" fmla="+- 0 4269 2779"/>
                <a:gd name="T79" fmla="*/ 4269 h 1575"/>
                <a:gd name="T80" fmla="+- 0 10759 9495"/>
                <a:gd name="T81" fmla="*/ T80 w 1575"/>
                <a:gd name="T82" fmla="+- 0 4194 2779"/>
                <a:gd name="T83" fmla="*/ 4194 h 1575"/>
                <a:gd name="T84" fmla="+- 0 10864 9495"/>
                <a:gd name="T85" fmla="*/ T84 w 1575"/>
                <a:gd name="T86" fmla="+- 0 4098 2779"/>
                <a:gd name="T87" fmla="*/ 4098 h 1575"/>
                <a:gd name="T88" fmla="+- 0 10950 9495"/>
                <a:gd name="T89" fmla="*/ T88 w 1575"/>
                <a:gd name="T90" fmla="+- 0 3984 2779"/>
                <a:gd name="T91" fmla="*/ 3984 h 1575"/>
                <a:gd name="T92" fmla="+- 0 11015 9495"/>
                <a:gd name="T93" fmla="*/ T92 w 1575"/>
                <a:gd name="T94" fmla="+- 0 3856 2779"/>
                <a:gd name="T95" fmla="*/ 3856 h 1575"/>
                <a:gd name="T96" fmla="+- 0 11055 9495"/>
                <a:gd name="T97" fmla="*/ T96 w 1575"/>
                <a:gd name="T98" fmla="+- 0 3716 2779"/>
                <a:gd name="T99" fmla="*/ 3716 h 1575"/>
                <a:gd name="T100" fmla="+- 0 11070 9495"/>
                <a:gd name="T101" fmla="*/ T100 w 1575"/>
                <a:gd name="T102" fmla="+- 0 3567 2779"/>
                <a:gd name="T103" fmla="*/ 3567 h 1575"/>
                <a:gd name="T104" fmla="+- 0 11055 9495"/>
                <a:gd name="T105" fmla="*/ T104 w 1575"/>
                <a:gd name="T106" fmla="+- 0 3417 2779"/>
                <a:gd name="T107" fmla="*/ 3417 h 1575"/>
                <a:gd name="T108" fmla="+- 0 11015 9495"/>
                <a:gd name="T109" fmla="*/ T108 w 1575"/>
                <a:gd name="T110" fmla="+- 0 3277 2779"/>
                <a:gd name="T111" fmla="*/ 3277 h 1575"/>
                <a:gd name="T112" fmla="+- 0 10950 9495"/>
                <a:gd name="T113" fmla="*/ T112 w 1575"/>
                <a:gd name="T114" fmla="+- 0 3149 2779"/>
                <a:gd name="T115" fmla="*/ 3149 h 1575"/>
                <a:gd name="T116" fmla="+- 0 10864 9495"/>
                <a:gd name="T117" fmla="*/ T116 w 1575"/>
                <a:gd name="T118" fmla="+- 0 3036 2779"/>
                <a:gd name="T119" fmla="*/ 3036 h 1575"/>
                <a:gd name="T120" fmla="+- 0 10759 9495"/>
                <a:gd name="T121" fmla="*/ T120 w 1575"/>
                <a:gd name="T122" fmla="+- 0 2940 2779"/>
                <a:gd name="T123" fmla="*/ 2940 h 1575"/>
                <a:gd name="T124" fmla="+- 0 10638 9495"/>
                <a:gd name="T125" fmla="*/ T124 w 1575"/>
                <a:gd name="T126" fmla="+- 0 2864 2779"/>
                <a:gd name="T127" fmla="*/ 2864 h 1575"/>
                <a:gd name="T128" fmla="+- 0 10503 9495"/>
                <a:gd name="T129" fmla="*/ T128 w 1575"/>
                <a:gd name="T130" fmla="+- 0 2811 2779"/>
                <a:gd name="T131" fmla="*/ 2811 h 1575"/>
                <a:gd name="T132" fmla="+- 0 10358 9495"/>
                <a:gd name="T133" fmla="*/ T132 w 1575"/>
                <a:gd name="T134" fmla="+- 0 2783 2779"/>
                <a:gd name="T135" fmla="*/ 2783 h 157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1575" h="1575">
                  <a:moveTo>
                    <a:pt x="787" y="0"/>
                  </a:moveTo>
                  <a:lnTo>
                    <a:pt x="711" y="4"/>
                  </a:lnTo>
                  <a:lnTo>
                    <a:pt x="638" y="14"/>
                  </a:lnTo>
                  <a:lnTo>
                    <a:pt x="566" y="32"/>
                  </a:lnTo>
                  <a:lnTo>
                    <a:pt x="497" y="55"/>
                  </a:lnTo>
                  <a:lnTo>
                    <a:pt x="432" y="85"/>
                  </a:lnTo>
                  <a:lnTo>
                    <a:pt x="369" y="120"/>
                  </a:lnTo>
                  <a:lnTo>
                    <a:pt x="311" y="161"/>
                  </a:lnTo>
                  <a:lnTo>
                    <a:pt x="256" y="206"/>
                  </a:lnTo>
                  <a:lnTo>
                    <a:pt x="206" y="257"/>
                  </a:lnTo>
                  <a:lnTo>
                    <a:pt x="160" y="311"/>
                  </a:lnTo>
                  <a:lnTo>
                    <a:pt x="120" y="370"/>
                  </a:lnTo>
                  <a:lnTo>
                    <a:pt x="84" y="432"/>
                  </a:lnTo>
                  <a:lnTo>
                    <a:pt x="55" y="498"/>
                  </a:lnTo>
                  <a:lnTo>
                    <a:pt x="31" y="567"/>
                  </a:lnTo>
                  <a:lnTo>
                    <a:pt x="14" y="638"/>
                  </a:lnTo>
                  <a:lnTo>
                    <a:pt x="3" y="712"/>
                  </a:lnTo>
                  <a:lnTo>
                    <a:pt x="0" y="788"/>
                  </a:lnTo>
                  <a:lnTo>
                    <a:pt x="3" y="863"/>
                  </a:lnTo>
                  <a:lnTo>
                    <a:pt x="14" y="937"/>
                  </a:lnTo>
                  <a:lnTo>
                    <a:pt x="31" y="1009"/>
                  </a:lnTo>
                  <a:lnTo>
                    <a:pt x="55" y="1077"/>
                  </a:lnTo>
                  <a:lnTo>
                    <a:pt x="84" y="1143"/>
                  </a:lnTo>
                  <a:lnTo>
                    <a:pt x="120" y="1205"/>
                  </a:lnTo>
                  <a:lnTo>
                    <a:pt x="160" y="1264"/>
                  </a:lnTo>
                  <a:lnTo>
                    <a:pt x="206" y="1319"/>
                  </a:lnTo>
                  <a:lnTo>
                    <a:pt x="256" y="1369"/>
                  </a:lnTo>
                  <a:lnTo>
                    <a:pt x="311" y="1415"/>
                  </a:lnTo>
                  <a:lnTo>
                    <a:pt x="369" y="1455"/>
                  </a:lnTo>
                  <a:lnTo>
                    <a:pt x="432" y="1490"/>
                  </a:lnTo>
                  <a:lnTo>
                    <a:pt x="497" y="1520"/>
                  </a:lnTo>
                  <a:lnTo>
                    <a:pt x="566" y="1544"/>
                  </a:lnTo>
                  <a:lnTo>
                    <a:pt x="638" y="1561"/>
                  </a:lnTo>
                  <a:lnTo>
                    <a:pt x="711" y="1571"/>
                  </a:lnTo>
                  <a:lnTo>
                    <a:pt x="787" y="1575"/>
                  </a:lnTo>
                  <a:lnTo>
                    <a:pt x="863" y="1571"/>
                  </a:lnTo>
                  <a:lnTo>
                    <a:pt x="937" y="1561"/>
                  </a:lnTo>
                  <a:lnTo>
                    <a:pt x="1008" y="1544"/>
                  </a:lnTo>
                  <a:lnTo>
                    <a:pt x="1077" y="1520"/>
                  </a:lnTo>
                  <a:lnTo>
                    <a:pt x="1143" y="1490"/>
                  </a:lnTo>
                  <a:lnTo>
                    <a:pt x="1205" y="1455"/>
                  </a:lnTo>
                  <a:lnTo>
                    <a:pt x="1264" y="1415"/>
                  </a:lnTo>
                  <a:lnTo>
                    <a:pt x="1318" y="1369"/>
                  </a:lnTo>
                  <a:lnTo>
                    <a:pt x="1369" y="1319"/>
                  </a:lnTo>
                  <a:lnTo>
                    <a:pt x="1414" y="1264"/>
                  </a:lnTo>
                  <a:lnTo>
                    <a:pt x="1455" y="1205"/>
                  </a:lnTo>
                  <a:lnTo>
                    <a:pt x="1490" y="1143"/>
                  </a:lnTo>
                  <a:lnTo>
                    <a:pt x="1520" y="1077"/>
                  </a:lnTo>
                  <a:lnTo>
                    <a:pt x="1543" y="1009"/>
                  </a:lnTo>
                  <a:lnTo>
                    <a:pt x="1560" y="937"/>
                  </a:lnTo>
                  <a:lnTo>
                    <a:pt x="1571" y="863"/>
                  </a:lnTo>
                  <a:lnTo>
                    <a:pt x="1575" y="788"/>
                  </a:lnTo>
                  <a:lnTo>
                    <a:pt x="1571" y="712"/>
                  </a:lnTo>
                  <a:lnTo>
                    <a:pt x="1560" y="638"/>
                  </a:lnTo>
                  <a:lnTo>
                    <a:pt x="1543" y="567"/>
                  </a:lnTo>
                  <a:lnTo>
                    <a:pt x="1520" y="498"/>
                  </a:lnTo>
                  <a:lnTo>
                    <a:pt x="1490" y="432"/>
                  </a:lnTo>
                  <a:lnTo>
                    <a:pt x="1455" y="370"/>
                  </a:lnTo>
                  <a:lnTo>
                    <a:pt x="1414" y="311"/>
                  </a:lnTo>
                  <a:lnTo>
                    <a:pt x="1369" y="257"/>
                  </a:lnTo>
                  <a:lnTo>
                    <a:pt x="1318" y="206"/>
                  </a:lnTo>
                  <a:lnTo>
                    <a:pt x="1264" y="161"/>
                  </a:lnTo>
                  <a:lnTo>
                    <a:pt x="1205" y="120"/>
                  </a:lnTo>
                  <a:lnTo>
                    <a:pt x="1143" y="85"/>
                  </a:lnTo>
                  <a:lnTo>
                    <a:pt x="1077" y="55"/>
                  </a:lnTo>
                  <a:lnTo>
                    <a:pt x="1008" y="32"/>
                  </a:lnTo>
                  <a:lnTo>
                    <a:pt x="937" y="14"/>
                  </a:lnTo>
                  <a:lnTo>
                    <a:pt x="863" y="4"/>
                  </a:lnTo>
                  <a:lnTo>
                    <a:pt x="78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2" name="AutoShape 31"/>
            <p:cNvSpPr>
              <a:spLocks/>
            </p:cNvSpPr>
            <p:nvPr/>
          </p:nvSpPr>
          <p:spPr bwMode="auto">
            <a:xfrm>
              <a:off x="9668" y="2952"/>
              <a:ext cx="1159" cy="1144"/>
            </a:xfrm>
            <a:custGeom>
              <a:avLst/>
              <a:gdLst>
                <a:gd name="T0" fmla="+- 0 10466 9668"/>
                <a:gd name="T1" fmla="*/ T0 w 1159"/>
                <a:gd name="T2" fmla="+- 0 4026 2952"/>
                <a:gd name="T3" fmla="*/ 4026 h 1144"/>
                <a:gd name="T4" fmla="+- 0 10474 9668"/>
                <a:gd name="T5" fmla="*/ T4 w 1159"/>
                <a:gd name="T6" fmla="+- 0 4006 2952"/>
                <a:gd name="T7" fmla="*/ 4006 h 1144"/>
                <a:gd name="T8" fmla="+- 0 10080 9668"/>
                <a:gd name="T9" fmla="*/ T8 w 1159"/>
                <a:gd name="T10" fmla="+- 0 3922 2952"/>
                <a:gd name="T11" fmla="*/ 3922 h 1144"/>
                <a:gd name="T12" fmla="+- 0 10166 9668"/>
                <a:gd name="T13" fmla="*/ T12 w 1159"/>
                <a:gd name="T14" fmla="+- 0 3744 2952"/>
                <a:gd name="T15" fmla="*/ 3744 h 1144"/>
                <a:gd name="T16" fmla="+- 0 10087 9668"/>
                <a:gd name="T17" fmla="*/ T16 w 1159"/>
                <a:gd name="T18" fmla="+- 0 3804 2952"/>
                <a:gd name="T19" fmla="*/ 3804 h 1144"/>
                <a:gd name="T20" fmla="+- 0 10132 9668"/>
                <a:gd name="T21" fmla="*/ T20 w 1159"/>
                <a:gd name="T22" fmla="+- 0 3874 2952"/>
                <a:gd name="T23" fmla="*/ 3874 h 1144"/>
                <a:gd name="T24" fmla="+- 0 10179 9668"/>
                <a:gd name="T25" fmla="*/ T24 w 1159"/>
                <a:gd name="T26" fmla="+- 0 3964 2952"/>
                <a:gd name="T27" fmla="*/ 3964 h 1144"/>
                <a:gd name="T28" fmla="+- 0 10169 9668"/>
                <a:gd name="T29" fmla="*/ T28 w 1159"/>
                <a:gd name="T30" fmla="+- 0 3938 2952"/>
                <a:gd name="T31" fmla="*/ 3938 h 1144"/>
                <a:gd name="T32" fmla="+- 0 10186 9668"/>
                <a:gd name="T33" fmla="*/ T32 w 1159"/>
                <a:gd name="T34" fmla="+- 0 3854 2952"/>
                <a:gd name="T35" fmla="*/ 3854 h 1144"/>
                <a:gd name="T36" fmla="+- 0 10113 9668"/>
                <a:gd name="T37" fmla="*/ T36 w 1159"/>
                <a:gd name="T38" fmla="+- 0 3796 2952"/>
                <a:gd name="T39" fmla="*/ 3796 h 1144"/>
                <a:gd name="T40" fmla="+- 0 10218 9668"/>
                <a:gd name="T41" fmla="*/ T40 w 1159"/>
                <a:gd name="T42" fmla="+- 0 3714 2952"/>
                <a:gd name="T43" fmla="*/ 3714 h 1144"/>
                <a:gd name="T44" fmla="+- 0 10208 9668"/>
                <a:gd name="T45" fmla="*/ T44 w 1159"/>
                <a:gd name="T46" fmla="+- 0 3950 2952"/>
                <a:gd name="T47" fmla="*/ 3950 h 1144"/>
                <a:gd name="T48" fmla="+- 0 10353 9668"/>
                <a:gd name="T49" fmla="*/ T48 w 1159"/>
                <a:gd name="T50" fmla="+- 0 3926 2952"/>
                <a:gd name="T51" fmla="*/ 3926 h 1144"/>
                <a:gd name="T52" fmla="+- 0 9842 9668"/>
                <a:gd name="T53" fmla="*/ T52 w 1159"/>
                <a:gd name="T54" fmla="+- 0 3832 2952"/>
                <a:gd name="T55" fmla="*/ 3832 h 1144"/>
                <a:gd name="T56" fmla="+- 0 9853 9668"/>
                <a:gd name="T57" fmla="*/ T56 w 1159"/>
                <a:gd name="T58" fmla="+- 0 3808 2952"/>
                <a:gd name="T59" fmla="*/ 3808 h 1144"/>
                <a:gd name="T60" fmla="+- 0 10024 9668"/>
                <a:gd name="T61" fmla="*/ T60 w 1159"/>
                <a:gd name="T62" fmla="+- 0 3912 2952"/>
                <a:gd name="T63" fmla="*/ 3912 h 1144"/>
                <a:gd name="T64" fmla="+- 0 10080 9668"/>
                <a:gd name="T65" fmla="*/ T64 w 1159"/>
                <a:gd name="T66" fmla="+- 0 3922 2952"/>
                <a:gd name="T67" fmla="*/ 3922 h 1144"/>
                <a:gd name="T68" fmla="+- 0 10037 9668"/>
                <a:gd name="T69" fmla="*/ T68 w 1159"/>
                <a:gd name="T70" fmla="+- 0 3848 2952"/>
                <a:gd name="T71" fmla="*/ 3848 h 1144"/>
                <a:gd name="T72" fmla="+- 0 10019 9668"/>
                <a:gd name="T73" fmla="*/ T72 w 1159"/>
                <a:gd name="T74" fmla="+- 0 3900 2952"/>
                <a:gd name="T75" fmla="*/ 3900 h 1144"/>
                <a:gd name="T76" fmla="+- 0 10097 9668"/>
                <a:gd name="T77" fmla="*/ T76 w 1159"/>
                <a:gd name="T78" fmla="+- 0 3866 2952"/>
                <a:gd name="T79" fmla="*/ 3866 h 1144"/>
                <a:gd name="T80" fmla="+- 0 9770 9668"/>
                <a:gd name="T81" fmla="*/ T80 w 1159"/>
                <a:gd name="T82" fmla="+- 0 3810 2952"/>
                <a:gd name="T83" fmla="*/ 3810 h 1144"/>
                <a:gd name="T84" fmla="+- 0 9744 9668"/>
                <a:gd name="T85" fmla="*/ T84 w 1159"/>
                <a:gd name="T86" fmla="+- 0 3874 2952"/>
                <a:gd name="T87" fmla="*/ 3874 h 1144"/>
                <a:gd name="T88" fmla="+- 0 9811 9668"/>
                <a:gd name="T89" fmla="*/ T88 w 1159"/>
                <a:gd name="T90" fmla="+- 0 3882 2952"/>
                <a:gd name="T91" fmla="*/ 3882 h 1144"/>
                <a:gd name="T92" fmla="+- 0 9842 9668"/>
                <a:gd name="T93" fmla="*/ T92 w 1159"/>
                <a:gd name="T94" fmla="+- 0 3832 2952"/>
                <a:gd name="T95" fmla="*/ 3832 h 1144"/>
                <a:gd name="T96" fmla="+- 0 9793 9668"/>
                <a:gd name="T97" fmla="*/ T96 w 1159"/>
                <a:gd name="T98" fmla="+- 0 3810 2952"/>
                <a:gd name="T99" fmla="*/ 3810 h 1144"/>
                <a:gd name="T100" fmla="+- 0 10411 9668"/>
                <a:gd name="T101" fmla="*/ T100 w 1159"/>
                <a:gd name="T102" fmla="+- 0 3480 2952"/>
                <a:gd name="T103" fmla="*/ 3480 h 1144"/>
                <a:gd name="T104" fmla="+- 0 10388 9668"/>
                <a:gd name="T105" fmla="*/ T104 w 1159"/>
                <a:gd name="T106" fmla="+- 0 3594 2952"/>
                <a:gd name="T107" fmla="*/ 3594 h 1144"/>
                <a:gd name="T108" fmla="+- 0 10380 9668"/>
                <a:gd name="T109" fmla="*/ T108 w 1159"/>
                <a:gd name="T110" fmla="+- 0 3692 2952"/>
                <a:gd name="T111" fmla="*/ 3692 h 1144"/>
                <a:gd name="T112" fmla="+- 0 10213 9668"/>
                <a:gd name="T113" fmla="*/ T112 w 1159"/>
                <a:gd name="T114" fmla="+- 0 3844 2952"/>
                <a:gd name="T115" fmla="*/ 3844 h 1144"/>
                <a:gd name="T116" fmla="+- 0 10428 9668"/>
                <a:gd name="T117" fmla="*/ T116 w 1159"/>
                <a:gd name="T118" fmla="+- 0 3680 2952"/>
                <a:gd name="T119" fmla="*/ 3680 h 1144"/>
                <a:gd name="T120" fmla="+- 0 10573 9668"/>
                <a:gd name="T121" fmla="*/ T120 w 1159"/>
                <a:gd name="T122" fmla="+- 0 3612 2952"/>
                <a:gd name="T123" fmla="*/ 3612 h 1144"/>
                <a:gd name="T124" fmla="+- 0 10573 9668"/>
                <a:gd name="T125" fmla="*/ T124 w 1159"/>
                <a:gd name="T126" fmla="+- 0 3496 2952"/>
                <a:gd name="T127" fmla="*/ 3496 h 1144"/>
                <a:gd name="T128" fmla="+- 0 10020 9668"/>
                <a:gd name="T129" fmla="*/ T128 w 1159"/>
                <a:gd name="T130" fmla="+- 0 3700 2952"/>
                <a:gd name="T131" fmla="*/ 3700 h 1144"/>
                <a:gd name="T132" fmla="+- 0 10478 9668"/>
                <a:gd name="T133" fmla="*/ T132 w 1159"/>
                <a:gd name="T134" fmla="+- 0 3014 2952"/>
                <a:gd name="T135" fmla="*/ 3014 h 1144"/>
                <a:gd name="T136" fmla="+- 0 10180 9668"/>
                <a:gd name="T137" fmla="*/ T136 w 1159"/>
                <a:gd name="T138" fmla="+- 0 3098 2952"/>
                <a:gd name="T139" fmla="*/ 3098 h 1144"/>
                <a:gd name="T140" fmla="+- 0 10062 9668"/>
                <a:gd name="T141" fmla="*/ T140 w 1159"/>
                <a:gd name="T142" fmla="+- 0 3358 2952"/>
                <a:gd name="T143" fmla="*/ 3358 h 1144"/>
                <a:gd name="T144" fmla="+- 0 9996 9668"/>
                <a:gd name="T145" fmla="*/ T144 w 1159"/>
                <a:gd name="T146" fmla="+- 0 3638 2952"/>
                <a:gd name="T147" fmla="*/ 3638 h 1144"/>
                <a:gd name="T148" fmla="+- 0 10050 9668"/>
                <a:gd name="T149" fmla="*/ T148 w 1159"/>
                <a:gd name="T150" fmla="+- 0 3714 2952"/>
                <a:gd name="T151" fmla="*/ 3714 h 1144"/>
                <a:gd name="T152" fmla="+- 0 10070 9668"/>
                <a:gd name="T153" fmla="*/ T152 w 1159"/>
                <a:gd name="T154" fmla="+- 0 3724 2952"/>
                <a:gd name="T155" fmla="*/ 3724 h 1144"/>
                <a:gd name="T156" fmla="+- 0 10041 9668"/>
                <a:gd name="T157" fmla="*/ T156 w 1159"/>
                <a:gd name="T158" fmla="+- 0 3646 2952"/>
                <a:gd name="T159" fmla="*/ 3646 h 1144"/>
                <a:gd name="T160" fmla="+- 0 10091 9668"/>
                <a:gd name="T161" fmla="*/ T160 w 1159"/>
                <a:gd name="T162" fmla="+- 0 3330 2952"/>
                <a:gd name="T163" fmla="*/ 3330 h 1144"/>
                <a:gd name="T164" fmla="+- 0 10315 9668"/>
                <a:gd name="T165" fmla="*/ T164 w 1159"/>
                <a:gd name="T166" fmla="+- 0 3070 2952"/>
                <a:gd name="T167" fmla="*/ 3070 h 1144"/>
                <a:gd name="T168" fmla="+- 0 10478 9668"/>
                <a:gd name="T169" fmla="*/ T168 w 1159"/>
                <a:gd name="T170" fmla="+- 0 2996 2952"/>
                <a:gd name="T171" fmla="*/ 2996 h 1144"/>
                <a:gd name="T172" fmla="+- 0 10146 9668"/>
                <a:gd name="T173" fmla="*/ T172 w 1159"/>
                <a:gd name="T174" fmla="+- 0 3742 2952"/>
                <a:gd name="T175" fmla="*/ 3742 h 1144"/>
                <a:gd name="T176" fmla="+- 0 10215 9668"/>
                <a:gd name="T177" fmla="*/ T176 w 1159"/>
                <a:gd name="T178" fmla="+- 0 3694 2952"/>
                <a:gd name="T179" fmla="*/ 3694 h 1144"/>
                <a:gd name="T180" fmla="+- 0 9875 9668"/>
                <a:gd name="T181" fmla="*/ T180 w 1159"/>
                <a:gd name="T182" fmla="+- 0 3096 2952"/>
                <a:gd name="T183" fmla="*/ 3096 h 1144"/>
                <a:gd name="T184" fmla="+- 0 9757 9668"/>
                <a:gd name="T185" fmla="*/ T184 w 1159"/>
                <a:gd name="T186" fmla="+- 0 3414 2952"/>
                <a:gd name="T187" fmla="*/ 3414 h 1144"/>
                <a:gd name="T188" fmla="+- 0 9933 9668"/>
                <a:gd name="T189" fmla="*/ T188 w 1159"/>
                <a:gd name="T190" fmla="+- 0 3690 2952"/>
                <a:gd name="T191" fmla="*/ 3690 h 1144"/>
                <a:gd name="T192" fmla="+- 0 9832 9668"/>
                <a:gd name="T193" fmla="*/ T192 w 1159"/>
                <a:gd name="T194" fmla="+- 0 3228 2952"/>
                <a:gd name="T195" fmla="*/ 3228 h 1144"/>
                <a:gd name="T196" fmla="+- 0 10149 9668"/>
                <a:gd name="T197" fmla="*/ T196 w 1159"/>
                <a:gd name="T198" fmla="+- 0 3016 2952"/>
                <a:gd name="T199" fmla="*/ 3016 h 1144"/>
                <a:gd name="T200" fmla="+- 0 9933 9668"/>
                <a:gd name="T201" fmla="*/ T200 w 1159"/>
                <a:gd name="T202" fmla="+- 0 3690 2952"/>
                <a:gd name="T203" fmla="*/ 3690 h 1144"/>
                <a:gd name="T204" fmla="+- 0 10521 9668"/>
                <a:gd name="T205" fmla="*/ T204 w 1159"/>
                <a:gd name="T206" fmla="+- 0 3654 2952"/>
                <a:gd name="T207" fmla="*/ 3654 h 1144"/>
                <a:gd name="T208" fmla="+- 0 10521 9668"/>
                <a:gd name="T209" fmla="*/ T208 w 1159"/>
                <a:gd name="T210" fmla="+- 0 3654 2952"/>
                <a:gd name="T211" fmla="*/ 3654 h 1144"/>
                <a:gd name="T212" fmla="+- 0 10552 9668"/>
                <a:gd name="T213" fmla="*/ T212 w 1159"/>
                <a:gd name="T214" fmla="+- 0 3424 2952"/>
                <a:gd name="T215" fmla="*/ 3424 h 1144"/>
                <a:gd name="T216" fmla="+- 0 10658 9668"/>
                <a:gd name="T217" fmla="*/ T216 w 1159"/>
                <a:gd name="T218" fmla="+- 0 3086 2952"/>
                <a:gd name="T219" fmla="*/ 3086 h 1144"/>
                <a:gd name="T220" fmla="+- 0 10658 9668"/>
                <a:gd name="T221" fmla="*/ T220 w 1159"/>
                <a:gd name="T222" fmla="+- 0 3086 2952"/>
                <a:gd name="T223" fmla="*/ 3086 h 1144"/>
                <a:gd name="T224" fmla="+- 0 10802 9668"/>
                <a:gd name="T225" fmla="*/ T224 w 1159"/>
                <a:gd name="T226" fmla="+- 0 3154 2952"/>
                <a:gd name="T227" fmla="*/ 3154 h 1144"/>
                <a:gd name="T228" fmla="+- 0 10147 9668"/>
                <a:gd name="T229" fmla="*/ T228 w 1159"/>
                <a:gd name="T230" fmla="+- 0 3096 2952"/>
                <a:gd name="T231" fmla="*/ 3096 h 114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1159" h="1144">
                  <a:moveTo>
                    <a:pt x="753" y="992"/>
                  </a:moveTo>
                  <a:lnTo>
                    <a:pt x="654" y="992"/>
                  </a:lnTo>
                  <a:lnTo>
                    <a:pt x="711" y="994"/>
                  </a:lnTo>
                  <a:lnTo>
                    <a:pt x="754" y="1014"/>
                  </a:lnTo>
                  <a:lnTo>
                    <a:pt x="785" y="1054"/>
                  </a:lnTo>
                  <a:lnTo>
                    <a:pt x="798" y="1074"/>
                  </a:lnTo>
                  <a:lnTo>
                    <a:pt x="810" y="1096"/>
                  </a:lnTo>
                  <a:lnTo>
                    <a:pt x="821" y="1120"/>
                  </a:lnTo>
                  <a:lnTo>
                    <a:pt x="831" y="1144"/>
                  </a:lnTo>
                  <a:lnTo>
                    <a:pt x="826" y="1114"/>
                  </a:lnTo>
                  <a:lnTo>
                    <a:pt x="818" y="1084"/>
                  </a:lnTo>
                  <a:lnTo>
                    <a:pt x="806" y="1054"/>
                  </a:lnTo>
                  <a:lnTo>
                    <a:pt x="791" y="1024"/>
                  </a:lnTo>
                  <a:lnTo>
                    <a:pt x="781" y="1010"/>
                  </a:lnTo>
                  <a:lnTo>
                    <a:pt x="765" y="998"/>
                  </a:lnTo>
                  <a:lnTo>
                    <a:pt x="753" y="992"/>
                  </a:lnTo>
                  <a:close/>
                  <a:moveTo>
                    <a:pt x="431" y="970"/>
                  </a:moveTo>
                  <a:lnTo>
                    <a:pt x="412" y="970"/>
                  </a:lnTo>
                  <a:lnTo>
                    <a:pt x="461" y="1126"/>
                  </a:lnTo>
                  <a:lnTo>
                    <a:pt x="431" y="970"/>
                  </a:lnTo>
                  <a:close/>
                  <a:moveTo>
                    <a:pt x="550" y="758"/>
                  </a:moveTo>
                  <a:lnTo>
                    <a:pt x="533" y="758"/>
                  </a:lnTo>
                  <a:lnTo>
                    <a:pt x="516" y="778"/>
                  </a:lnTo>
                  <a:lnTo>
                    <a:pt x="498" y="792"/>
                  </a:lnTo>
                  <a:lnTo>
                    <a:pt x="478" y="804"/>
                  </a:lnTo>
                  <a:lnTo>
                    <a:pt x="457" y="812"/>
                  </a:lnTo>
                  <a:lnTo>
                    <a:pt x="438" y="818"/>
                  </a:lnTo>
                  <a:lnTo>
                    <a:pt x="425" y="828"/>
                  </a:lnTo>
                  <a:lnTo>
                    <a:pt x="419" y="840"/>
                  </a:lnTo>
                  <a:lnTo>
                    <a:pt x="419" y="852"/>
                  </a:lnTo>
                  <a:lnTo>
                    <a:pt x="430" y="866"/>
                  </a:lnTo>
                  <a:lnTo>
                    <a:pt x="440" y="880"/>
                  </a:lnTo>
                  <a:lnTo>
                    <a:pt x="450" y="894"/>
                  </a:lnTo>
                  <a:lnTo>
                    <a:pt x="458" y="910"/>
                  </a:lnTo>
                  <a:lnTo>
                    <a:pt x="431" y="922"/>
                  </a:lnTo>
                  <a:lnTo>
                    <a:pt x="464" y="922"/>
                  </a:lnTo>
                  <a:lnTo>
                    <a:pt x="468" y="934"/>
                  </a:lnTo>
                  <a:lnTo>
                    <a:pt x="472" y="944"/>
                  </a:lnTo>
                  <a:lnTo>
                    <a:pt x="475" y="956"/>
                  </a:lnTo>
                  <a:lnTo>
                    <a:pt x="477" y="968"/>
                  </a:lnTo>
                  <a:lnTo>
                    <a:pt x="489" y="996"/>
                  </a:lnTo>
                  <a:lnTo>
                    <a:pt x="511" y="1012"/>
                  </a:lnTo>
                  <a:lnTo>
                    <a:pt x="543" y="1016"/>
                  </a:lnTo>
                  <a:lnTo>
                    <a:pt x="584" y="1008"/>
                  </a:lnTo>
                  <a:lnTo>
                    <a:pt x="628" y="998"/>
                  </a:lnTo>
                  <a:lnTo>
                    <a:pt x="540" y="998"/>
                  </a:lnTo>
                  <a:lnTo>
                    <a:pt x="516" y="996"/>
                  </a:lnTo>
                  <a:lnTo>
                    <a:pt x="501" y="986"/>
                  </a:lnTo>
                  <a:lnTo>
                    <a:pt x="494" y="970"/>
                  </a:lnTo>
                  <a:lnTo>
                    <a:pt x="492" y="956"/>
                  </a:lnTo>
                  <a:lnTo>
                    <a:pt x="489" y="942"/>
                  </a:lnTo>
                  <a:lnTo>
                    <a:pt x="485" y="930"/>
                  </a:lnTo>
                  <a:lnTo>
                    <a:pt x="480" y="916"/>
                  </a:lnTo>
                  <a:lnTo>
                    <a:pt x="518" y="902"/>
                  </a:lnTo>
                  <a:lnTo>
                    <a:pt x="475" y="902"/>
                  </a:lnTo>
                  <a:lnTo>
                    <a:pt x="469" y="888"/>
                  </a:lnTo>
                  <a:lnTo>
                    <a:pt x="462" y="876"/>
                  </a:lnTo>
                  <a:lnTo>
                    <a:pt x="455" y="864"/>
                  </a:lnTo>
                  <a:lnTo>
                    <a:pt x="447" y="854"/>
                  </a:lnTo>
                  <a:lnTo>
                    <a:pt x="445" y="844"/>
                  </a:lnTo>
                  <a:lnTo>
                    <a:pt x="455" y="832"/>
                  </a:lnTo>
                  <a:lnTo>
                    <a:pt x="476" y="818"/>
                  </a:lnTo>
                  <a:lnTo>
                    <a:pt x="510" y="800"/>
                  </a:lnTo>
                  <a:lnTo>
                    <a:pt x="529" y="788"/>
                  </a:lnTo>
                  <a:lnTo>
                    <a:pt x="543" y="774"/>
                  </a:lnTo>
                  <a:lnTo>
                    <a:pt x="550" y="762"/>
                  </a:lnTo>
                  <a:lnTo>
                    <a:pt x="550" y="758"/>
                  </a:lnTo>
                  <a:close/>
                  <a:moveTo>
                    <a:pt x="685" y="974"/>
                  </a:moveTo>
                  <a:lnTo>
                    <a:pt x="649" y="976"/>
                  </a:lnTo>
                  <a:lnTo>
                    <a:pt x="612" y="982"/>
                  </a:lnTo>
                  <a:lnTo>
                    <a:pt x="572" y="994"/>
                  </a:lnTo>
                  <a:lnTo>
                    <a:pt x="540" y="998"/>
                  </a:lnTo>
                  <a:lnTo>
                    <a:pt x="628" y="998"/>
                  </a:lnTo>
                  <a:lnTo>
                    <a:pt x="654" y="992"/>
                  </a:lnTo>
                  <a:lnTo>
                    <a:pt x="753" y="992"/>
                  </a:lnTo>
                  <a:lnTo>
                    <a:pt x="744" y="988"/>
                  </a:lnTo>
                  <a:lnTo>
                    <a:pt x="718" y="980"/>
                  </a:lnTo>
                  <a:lnTo>
                    <a:pt x="685" y="974"/>
                  </a:lnTo>
                  <a:close/>
                  <a:moveTo>
                    <a:pt x="252" y="746"/>
                  </a:moveTo>
                  <a:lnTo>
                    <a:pt x="210" y="746"/>
                  </a:lnTo>
                  <a:lnTo>
                    <a:pt x="136" y="794"/>
                  </a:lnTo>
                  <a:lnTo>
                    <a:pt x="168" y="866"/>
                  </a:lnTo>
                  <a:lnTo>
                    <a:pt x="150" y="880"/>
                  </a:lnTo>
                  <a:lnTo>
                    <a:pt x="174" y="880"/>
                  </a:lnTo>
                  <a:lnTo>
                    <a:pt x="210" y="992"/>
                  </a:lnTo>
                  <a:lnTo>
                    <a:pt x="280" y="970"/>
                  </a:lnTo>
                  <a:lnTo>
                    <a:pt x="218" y="970"/>
                  </a:lnTo>
                  <a:lnTo>
                    <a:pt x="191" y="874"/>
                  </a:lnTo>
                  <a:lnTo>
                    <a:pt x="226" y="856"/>
                  </a:lnTo>
                  <a:lnTo>
                    <a:pt x="185" y="856"/>
                  </a:lnTo>
                  <a:lnTo>
                    <a:pt x="159" y="804"/>
                  </a:lnTo>
                  <a:lnTo>
                    <a:pt x="252" y="746"/>
                  </a:lnTo>
                  <a:close/>
                  <a:moveTo>
                    <a:pt x="431" y="948"/>
                  </a:moveTo>
                  <a:lnTo>
                    <a:pt x="351" y="948"/>
                  </a:lnTo>
                  <a:lnTo>
                    <a:pt x="353" y="954"/>
                  </a:lnTo>
                  <a:lnTo>
                    <a:pt x="356" y="960"/>
                  </a:lnTo>
                  <a:lnTo>
                    <a:pt x="361" y="964"/>
                  </a:lnTo>
                  <a:lnTo>
                    <a:pt x="369" y="972"/>
                  </a:lnTo>
                  <a:lnTo>
                    <a:pt x="379" y="976"/>
                  </a:lnTo>
                  <a:lnTo>
                    <a:pt x="398" y="976"/>
                  </a:lnTo>
                  <a:lnTo>
                    <a:pt x="405" y="974"/>
                  </a:lnTo>
                  <a:lnTo>
                    <a:pt x="412" y="970"/>
                  </a:lnTo>
                  <a:lnTo>
                    <a:pt x="431" y="970"/>
                  </a:lnTo>
                  <a:lnTo>
                    <a:pt x="428" y="952"/>
                  </a:lnTo>
                  <a:lnTo>
                    <a:pt x="431" y="948"/>
                  </a:lnTo>
                  <a:close/>
                  <a:moveTo>
                    <a:pt x="402" y="892"/>
                  </a:moveTo>
                  <a:lnTo>
                    <a:pt x="379" y="892"/>
                  </a:lnTo>
                  <a:lnTo>
                    <a:pt x="369" y="896"/>
                  </a:lnTo>
                  <a:lnTo>
                    <a:pt x="352" y="912"/>
                  </a:lnTo>
                  <a:lnTo>
                    <a:pt x="348" y="922"/>
                  </a:lnTo>
                  <a:lnTo>
                    <a:pt x="348" y="934"/>
                  </a:lnTo>
                  <a:lnTo>
                    <a:pt x="218" y="970"/>
                  </a:lnTo>
                  <a:lnTo>
                    <a:pt x="280" y="970"/>
                  </a:lnTo>
                  <a:lnTo>
                    <a:pt x="351" y="948"/>
                  </a:lnTo>
                  <a:lnTo>
                    <a:pt x="431" y="948"/>
                  </a:lnTo>
                  <a:lnTo>
                    <a:pt x="433" y="940"/>
                  </a:lnTo>
                  <a:lnTo>
                    <a:pt x="433" y="934"/>
                  </a:lnTo>
                  <a:lnTo>
                    <a:pt x="464" y="922"/>
                  </a:lnTo>
                  <a:lnTo>
                    <a:pt x="431" y="922"/>
                  </a:lnTo>
                  <a:lnTo>
                    <a:pt x="429" y="914"/>
                  </a:lnTo>
                  <a:lnTo>
                    <a:pt x="425" y="908"/>
                  </a:lnTo>
                  <a:lnTo>
                    <a:pt x="420" y="904"/>
                  </a:lnTo>
                  <a:lnTo>
                    <a:pt x="412" y="896"/>
                  </a:lnTo>
                  <a:lnTo>
                    <a:pt x="402" y="892"/>
                  </a:lnTo>
                  <a:close/>
                  <a:moveTo>
                    <a:pt x="125" y="858"/>
                  </a:moveTo>
                  <a:lnTo>
                    <a:pt x="102" y="858"/>
                  </a:lnTo>
                  <a:lnTo>
                    <a:pt x="92" y="862"/>
                  </a:lnTo>
                  <a:lnTo>
                    <a:pt x="84" y="870"/>
                  </a:lnTo>
                  <a:lnTo>
                    <a:pt x="76" y="878"/>
                  </a:lnTo>
                  <a:lnTo>
                    <a:pt x="72" y="888"/>
                  </a:lnTo>
                  <a:lnTo>
                    <a:pt x="72" y="912"/>
                  </a:lnTo>
                  <a:lnTo>
                    <a:pt x="76" y="922"/>
                  </a:lnTo>
                  <a:lnTo>
                    <a:pt x="84" y="930"/>
                  </a:lnTo>
                  <a:lnTo>
                    <a:pt x="92" y="938"/>
                  </a:lnTo>
                  <a:lnTo>
                    <a:pt x="102" y="942"/>
                  </a:lnTo>
                  <a:lnTo>
                    <a:pt x="125" y="942"/>
                  </a:lnTo>
                  <a:lnTo>
                    <a:pt x="135" y="938"/>
                  </a:lnTo>
                  <a:lnTo>
                    <a:pt x="143" y="930"/>
                  </a:lnTo>
                  <a:lnTo>
                    <a:pt x="151" y="922"/>
                  </a:lnTo>
                  <a:lnTo>
                    <a:pt x="155" y="912"/>
                  </a:lnTo>
                  <a:lnTo>
                    <a:pt x="155" y="896"/>
                  </a:lnTo>
                  <a:lnTo>
                    <a:pt x="155" y="894"/>
                  </a:lnTo>
                  <a:lnTo>
                    <a:pt x="154" y="890"/>
                  </a:lnTo>
                  <a:lnTo>
                    <a:pt x="174" y="880"/>
                  </a:lnTo>
                  <a:lnTo>
                    <a:pt x="150" y="880"/>
                  </a:lnTo>
                  <a:lnTo>
                    <a:pt x="148" y="876"/>
                  </a:lnTo>
                  <a:lnTo>
                    <a:pt x="146" y="874"/>
                  </a:lnTo>
                  <a:lnTo>
                    <a:pt x="143" y="870"/>
                  </a:lnTo>
                  <a:lnTo>
                    <a:pt x="135" y="862"/>
                  </a:lnTo>
                  <a:lnTo>
                    <a:pt x="125" y="858"/>
                  </a:lnTo>
                  <a:close/>
                  <a:moveTo>
                    <a:pt x="821" y="498"/>
                  </a:moveTo>
                  <a:lnTo>
                    <a:pt x="818" y="498"/>
                  </a:lnTo>
                  <a:lnTo>
                    <a:pt x="797" y="500"/>
                  </a:lnTo>
                  <a:lnTo>
                    <a:pt x="777" y="506"/>
                  </a:lnTo>
                  <a:lnTo>
                    <a:pt x="759" y="516"/>
                  </a:lnTo>
                  <a:lnTo>
                    <a:pt x="743" y="528"/>
                  </a:lnTo>
                  <a:lnTo>
                    <a:pt x="730" y="544"/>
                  </a:lnTo>
                  <a:lnTo>
                    <a:pt x="720" y="562"/>
                  </a:lnTo>
                  <a:lnTo>
                    <a:pt x="715" y="582"/>
                  </a:lnTo>
                  <a:lnTo>
                    <a:pt x="713" y="602"/>
                  </a:lnTo>
                  <a:lnTo>
                    <a:pt x="715" y="624"/>
                  </a:lnTo>
                  <a:lnTo>
                    <a:pt x="720" y="642"/>
                  </a:lnTo>
                  <a:lnTo>
                    <a:pt x="730" y="660"/>
                  </a:lnTo>
                  <a:lnTo>
                    <a:pt x="743" y="678"/>
                  </a:lnTo>
                  <a:lnTo>
                    <a:pt x="747" y="680"/>
                  </a:lnTo>
                  <a:lnTo>
                    <a:pt x="751" y="684"/>
                  </a:lnTo>
                  <a:lnTo>
                    <a:pt x="755" y="686"/>
                  </a:lnTo>
                  <a:lnTo>
                    <a:pt x="712" y="740"/>
                  </a:lnTo>
                  <a:lnTo>
                    <a:pt x="662" y="788"/>
                  </a:lnTo>
                  <a:lnTo>
                    <a:pt x="606" y="832"/>
                  </a:lnTo>
                  <a:lnTo>
                    <a:pt x="543" y="868"/>
                  </a:lnTo>
                  <a:lnTo>
                    <a:pt x="475" y="902"/>
                  </a:lnTo>
                  <a:lnTo>
                    <a:pt x="518" y="902"/>
                  </a:lnTo>
                  <a:lnTo>
                    <a:pt x="545" y="892"/>
                  </a:lnTo>
                  <a:lnTo>
                    <a:pt x="602" y="866"/>
                  </a:lnTo>
                  <a:lnTo>
                    <a:pt x="651" y="834"/>
                  </a:lnTo>
                  <a:lnTo>
                    <a:pt x="692" y="800"/>
                  </a:lnTo>
                  <a:lnTo>
                    <a:pt x="716" y="778"/>
                  </a:lnTo>
                  <a:lnTo>
                    <a:pt x="738" y="752"/>
                  </a:lnTo>
                  <a:lnTo>
                    <a:pt x="760" y="728"/>
                  </a:lnTo>
                  <a:lnTo>
                    <a:pt x="780" y="702"/>
                  </a:lnTo>
                  <a:lnTo>
                    <a:pt x="853" y="702"/>
                  </a:lnTo>
                  <a:lnTo>
                    <a:pt x="859" y="700"/>
                  </a:lnTo>
                  <a:lnTo>
                    <a:pt x="876" y="690"/>
                  </a:lnTo>
                  <a:lnTo>
                    <a:pt x="892" y="678"/>
                  </a:lnTo>
                  <a:lnTo>
                    <a:pt x="905" y="660"/>
                  </a:lnTo>
                  <a:lnTo>
                    <a:pt x="915" y="642"/>
                  </a:lnTo>
                  <a:lnTo>
                    <a:pt x="921" y="624"/>
                  </a:lnTo>
                  <a:lnTo>
                    <a:pt x="923" y="602"/>
                  </a:lnTo>
                  <a:lnTo>
                    <a:pt x="921" y="582"/>
                  </a:lnTo>
                  <a:lnTo>
                    <a:pt x="915" y="562"/>
                  </a:lnTo>
                  <a:lnTo>
                    <a:pt x="905" y="544"/>
                  </a:lnTo>
                  <a:lnTo>
                    <a:pt x="892" y="528"/>
                  </a:lnTo>
                  <a:lnTo>
                    <a:pt x="876" y="516"/>
                  </a:lnTo>
                  <a:lnTo>
                    <a:pt x="859" y="506"/>
                  </a:lnTo>
                  <a:lnTo>
                    <a:pt x="841" y="500"/>
                  </a:lnTo>
                  <a:lnTo>
                    <a:pt x="821" y="498"/>
                  </a:lnTo>
                  <a:close/>
                  <a:moveTo>
                    <a:pt x="352" y="748"/>
                  </a:moveTo>
                  <a:lnTo>
                    <a:pt x="185" y="856"/>
                  </a:lnTo>
                  <a:lnTo>
                    <a:pt x="226" y="856"/>
                  </a:lnTo>
                  <a:lnTo>
                    <a:pt x="352" y="792"/>
                  </a:lnTo>
                  <a:lnTo>
                    <a:pt x="352" y="748"/>
                  </a:lnTo>
                  <a:close/>
                  <a:moveTo>
                    <a:pt x="810" y="44"/>
                  </a:moveTo>
                  <a:lnTo>
                    <a:pt x="810" y="62"/>
                  </a:lnTo>
                  <a:lnTo>
                    <a:pt x="756" y="64"/>
                  </a:lnTo>
                  <a:lnTo>
                    <a:pt x="705" y="72"/>
                  </a:lnTo>
                  <a:lnTo>
                    <a:pt x="655" y="82"/>
                  </a:lnTo>
                  <a:lnTo>
                    <a:pt x="608" y="98"/>
                  </a:lnTo>
                  <a:lnTo>
                    <a:pt x="556" y="120"/>
                  </a:lnTo>
                  <a:lnTo>
                    <a:pt x="512" y="146"/>
                  </a:lnTo>
                  <a:lnTo>
                    <a:pt x="476" y="178"/>
                  </a:lnTo>
                  <a:lnTo>
                    <a:pt x="448" y="214"/>
                  </a:lnTo>
                  <a:lnTo>
                    <a:pt x="425" y="252"/>
                  </a:lnTo>
                  <a:lnTo>
                    <a:pt x="409" y="296"/>
                  </a:lnTo>
                  <a:lnTo>
                    <a:pt x="399" y="348"/>
                  </a:lnTo>
                  <a:lnTo>
                    <a:pt x="394" y="406"/>
                  </a:lnTo>
                  <a:lnTo>
                    <a:pt x="396" y="438"/>
                  </a:lnTo>
                  <a:lnTo>
                    <a:pt x="400" y="470"/>
                  </a:lnTo>
                  <a:lnTo>
                    <a:pt x="408" y="498"/>
                  </a:lnTo>
                  <a:lnTo>
                    <a:pt x="419" y="524"/>
                  </a:lnTo>
                  <a:lnTo>
                    <a:pt x="315" y="664"/>
                  </a:lnTo>
                  <a:lnTo>
                    <a:pt x="328" y="686"/>
                  </a:lnTo>
                  <a:lnTo>
                    <a:pt x="344" y="702"/>
                  </a:lnTo>
                  <a:lnTo>
                    <a:pt x="363" y="714"/>
                  </a:lnTo>
                  <a:lnTo>
                    <a:pt x="385" y="720"/>
                  </a:lnTo>
                  <a:lnTo>
                    <a:pt x="388" y="734"/>
                  </a:lnTo>
                  <a:lnTo>
                    <a:pt x="387" y="748"/>
                  </a:lnTo>
                  <a:lnTo>
                    <a:pt x="382" y="762"/>
                  </a:lnTo>
                  <a:lnTo>
                    <a:pt x="373" y="774"/>
                  </a:lnTo>
                  <a:lnTo>
                    <a:pt x="423" y="814"/>
                  </a:lnTo>
                  <a:lnTo>
                    <a:pt x="454" y="802"/>
                  </a:lnTo>
                  <a:lnTo>
                    <a:pt x="478" y="790"/>
                  </a:lnTo>
                  <a:lnTo>
                    <a:pt x="431" y="790"/>
                  </a:lnTo>
                  <a:lnTo>
                    <a:pt x="402" y="772"/>
                  </a:lnTo>
                  <a:lnTo>
                    <a:pt x="410" y="756"/>
                  </a:lnTo>
                  <a:lnTo>
                    <a:pt x="413" y="740"/>
                  </a:lnTo>
                  <a:lnTo>
                    <a:pt x="413" y="724"/>
                  </a:lnTo>
                  <a:lnTo>
                    <a:pt x="409" y="706"/>
                  </a:lnTo>
                  <a:lnTo>
                    <a:pt x="390" y="700"/>
                  </a:lnTo>
                  <a:lnTo>
                    <a:pt x="373" y="694"/>
                  </a:lnTo>
                  <a:lnTo>
                    <a:pt x="357" y="684"/>
                  </a:lnTo>
                  <a:lnTo>
                    <a:pt x="342" y="672"/>
                  </a:lnTo>
                  <a:lnTo>
                    <a:pt x="442" y="538"/>
                  </a:lnTo>
                  <a:lnTo>
                    <a:pt x="429" y="482"/>
                  </a:lnTo>
                  <a:lnTo>
                    <a:pt x="422" y="430"/>
                  </a:lnTo>
                  <a:lnTo>
                    <a:pt x="423" y="378"/>
                  </a:lnTo>
                  <a:lnTo>
                    <a:pt x="429" y="328"/>
                  </a:lnTo>
                  <a:lnTo>
                    <a:pt x="448" y="268"/>
                  </a:lnTo>
                  <a:lnTo>
                    <a:pt x="483" y="216"/>
                  </a:lnTo>
                  <a:lnTo>
                    <a:pt x="533" y="172"/>
                  </a:lnTo>
                  <a:lnTo>
                    <a:pt x="599" y="136"/>
                  </a:lnTo>
                  <a:lnTo>
                    <a:pt x="647" y="118"/>
                  </a:lnTo>
                  <a:lnTo>
                    <a:pt x="698" y="104"/>
                  </a:lnTo>
                  <a:lnTo>
                    <a:pt x="750" y="98"/>
                  </a:lnTo>
                  <a:lnTo>
                    <a:pt x="804" y="96"/>
                  </a:lnTo>
                  <a:lnTo>
                    <a:pt x="1002" y="96"/>
                  </a:lnTo>
                  <a:lnTo>
                    <a:pt x="1007" y="84"/>
                  </a:lnTo>
                  <a:lnTo>
                    <a:pt x="810" y="44"/>
                  </a:lnTo>
                  <a:close/>
                  <a:moveTo>
                    <a:pt x="547" y="742"/>
                  </a:moveTo>
                  <a:lnTo>
                    <a:pt x="536" y="742"/>
                  </a:lnTo>
                  <a:lnTo>
                    <a:pt x="519" y="750"/>
                  </a:lnTo>
                  <a:lnTo>
                    <a:pt x="497" y="762"/>
                  </a:lnTo>
                  <a:lnTo>
                    <a:pt x="431" y="790"/>
                  </a:lnTo>
                  <a:lnTo>
                    <a:pt x="478" y="790"/>
                  </a:lnTo>
                  <a:lnTo>
                    <a:pt x="482" y="788"/>
                  </a:lnTo>
                  <a:lnTo>
                    <a:pt x="509" y="774"/>
                  </a:lnTo>
                  <a:lnTo>
                    <a:pt x="533" y="758"/>
                  </a:lnTo>
                  <a:lnTo>
                    <a:pt x="550" y="758"/>
                  </a:lnTo>
                  <a:lnTo>
                    <a:pt x="552" y="746"/>
                  </a:lnTo>
                  <a:lnTo>
                    <a:pt x="547" y="742"/>
                  </a:lnTo>
                  <a:close/>
                  <a:moveTo>
                    <a:pt x="486" y="0"/>
                  </a:moveTo>
                  <a:lnTo>
                    <a:pt x="486" y="30"/>
                  </a:lnTo>
                  <a:lnTo>
                    <a:pt x="404" y="34"/>
                  </a:lnTo>
                  <a:lnTo>
                    <a:pt x="329" y="56"/>
                  </a:lnTo>
                  <a:lnTo>
                    <a:pt x="264" y="92"/>
                  </a:lnTo>
                  <a:lnTo>
                    <a:pt x="207" y="144"/>
                  </a:lnTo>
                  <a:lnTo>
                    <a:pt x="159" y="212"/>
                  </a:lnTo>
                  <a:lnTo>
                    <a:pt x="134" y="264"/>
                  </a:lnTo>
                  <a:lnTo>
                    <a:pt x="116" y="318"/>
                  </a:lnTo>
                  <a:lnTo>
                    <a:pt x="108" y="372"/>
                  </a:lnTo>
                  <a:lnTo>
                    <a:pt x="107" y="430"/>
                  </a:lnTo>
                  <a:lnTo>
                    <a:pt x="89" y="462"/>
                  </a:lnTo>
                  <a:lnTo>
                    <a:pt x="0" y="658"/>
                  </a:lnTo>
                  <a:lnTo>
                    <a:pt x="94" y="682"/>
                  </a:lnTo>
                  <a:lnTo>
                    <a:pt x="88" y="764"/>
                  </a:lnTo>
                  <a:lnTo>
                    <a:pt x="210" y="746"/>
                  </a:lnTo>
                  <a:lnTo>
                    <a:pt x="252" y="746"/>
                  </a:lnTo>
                  <a:lnTo>
                    <a:pt x="265" y="738"/>
                  </a:lnTo>
                  <a:lnTo>
                    <a:pt x="120" y="738"/>
                  </a:lnTo>
                  <a:lnTo>
                    <a:pt x="120" y="664"/>
                  </a:lnTo>
                  <a:lnTo>
                    <a:pt x="35" y="640"/>
                  </a:lnTo>
                  <a:lnTo>
                    <a:pt x="137" y="430"/>
                  </a:lnTo>
                  <a:lnTo>
                    <a:pt x="145" y="346"/>
                  </a:lnTo>
                  <a:lnTo>
                    <a:pt x="164" y="276"/>
                  </a:lnTo>
                  <a:lnTo>
                    <a:pt x="193" y="218"/>
                  </a:lnTo>
                  <a:lnTo>
                    <a:pt x="233" y="170"/>
                  </a:lnTo>
                  <a:lnTo>
                    <a:pt x="287" y="126"/>
                  </a:lnTo>
                  <a:lnTo>
                    <a:pt x="347" y="94"/>
                  </a:lnTo>
                  <a:lnTo>
                    <a:pt x="411" y="72"/>
                  </a:lnTo>
                  <a:lnTo>
                    <a:pt x="481" y="64"/>
                  </a:lnTo>
                  <a:lnTo>
                    <a:pt x="674" y="64"/>
                  </a:lnTo>
                  <a:lnTo>
                    <a:pt x="674" y="38"/>
                  </a:lnTo>
                  <a:lnTo>
                    <a:pt x="486" y="0"/>
                  </a:lnTo>
                  <a:close/>
                  <a:moveTo>
                    <a:pt x="262" y="712"/>
                  </a:moveTo>
                  <a:lnTo>
                    <a:pt x="120" y="738"/>
                  </a:lnTo>
                  <a:lnTo>
                    <a:pt x="265" y="738"/>
                  </a:lnTo>
                  <a:lnTo>
                    <a:pt x="268" y="736"/>
                  </a:lnTo>
                  <a:lnTo>
                    <a:pt x="277" y="726"/>
                  </a:lnTo>
                  <a:lnTo>
                    <a:pt x="278" y="718"/>
                  </a:lnTo>
                  <a:lnTo>
                    <a:pt x="274" y="714"/>
                  </a:lnTo>
                  <a:lnTo>
                    <a:pt x="262" y="712"/>
                  </a:lnTo>
                  <a:close/>
                  <a:moveTo>
                    <a:pt x="853" y="702"/>
                  </a:moveTo>
                  <a:lnTo>
                    <a:pt x="780" y="702"/>
                  </a:lnTo>
                  <a:lnTo>
                    <a:pt x="792" y="706"/>
                  </a:lnTo>
                  <a:lnTo>
                    <a:pt x="804" y="708"/>
                  </a:lnTo>
                  <a:lnTo>
                    <a:pt x="821" y="708"/>
                  </a:lnTo>
                  <a:lnTo>
                    <a:pt x="841" y="706"/>
                  </a:lnTo>
                  <a:lnTo>
                    <a:pt x="853" y="702"/>
                  </a:lnTo>
                  <a:close/>
                  <a:moveTo>
                    <a:pt x="884" y="472"/>
                  </a:moveTo>
                  <a:lnTo>
                    <a:pt x="826" y="472"/>
                  </a:lnTo>
                  <a:lnTo>
                    <a:pt x="845" y="474"/>
                  </a:lnTo>
                  <a:lnTo>
                    <a:pt x="862" y="482"/>
                  </a:lnTo>
                  <a:lnTo>
                    <a:pt x="878" y="494"/>
                  </a:lnTo>
                  <a:lnTo>
                    <a:pt x="884" y="472"/>
                  </a:lnTo>
                  <a:close/>
                  <a:moveTo>
                    <a:pt x="1002" y="96"/>
                  </a:moveTo>
                  <a:lnTo>
                    <a:pt x="804" y="96"/>
                  </a:lnTo>
                  <a:lnTo>
                    <a:pt x="804" y="474"/>
                  </a:lnTo>
                  <a:lnTo>
                    <a:pt x="826" y="472"/>
                  </a:lnTo>
                  <a:lnTo>
                    <a:pt x="884" y="472"/>
                  </a:lnTo>
                  <a:lnTo>
                    <a:pt x="990" y="134"/>
                  </a:lnTo>
                  <a:lnTo>
                    <a:pt x="1054" y="134"/>
                  </a:lnTo>
                  <a:lnTo>
                    <a:pt x="1025" y="116"/>
                  </a:lnTo>
                  <a:lnTo>
                    <a:pt x="998" y="106"/>
                  </a:lnTo>
                  <a:lnTo>
                    <a:pt x="1002" y="96"/>
                  </a:lnTo>
                  <a:close/>
                  <a:moveTo>
                    <a:pt x="1054" y="134"/>
                  </a:moveTo>
                  <a:lnTo>
                    <a:pt x="990" y="134"/>
                  </a:lnTo>
                  <a:lnTo>
                    <a:pt x="1027" y="152"/>
                  </a:lnTo>
                  <a:lnTo>
                    <a:pt x="1061" y="176"/>
                  </a:lnTo>
                  <a:lnTo>
                    <a:pt x="1092" y="204"/>
                  </a:lnTo>
                  <a:lnTo>
                    <a:pt x="1118" y="238"/>
                  </a:lnTo>
                  <a:lnTo>
                    <a:pt x="1159" y="238"/>
                  </a:lnTo>
                  <a:lnTo>
                    <a:pt x="1134" y="202"/>
                  </a:lnTo>
                  <a:lnTo>
                    <a:pt x="1103" y="170"/>
                  </a:lnTo>
                  <a:lnTo>
                    <a:pt x="1067" y="142"/>
                  </a:lnTo>
                  <a:lnTo>
                    <a:pt x="1054" y="134"/>
                  </a:lnTo>
                  <a:close/>
                  <a:moveTo>
                    <a:pt x="674" y="64"/>
                  </a:moveTo>
                  <a:lnTo>
                    <a:pt x="481" y="64"/>
                  </a:lnTo>
                  <a:lnTo>
                    <a:pt x="479" y="144"/>
                  </a:lnTo>
                  <a:lnTo>
                    <a:pt x="518" y="116"/>
                  </a:lnTo>
                  <a:lnTo>
                    <a:pt x="564" y="94"/>
                  </a:lnTo>
                  <a:lnTo>
                    <a:pt x="616" y="78"/>
                  </a:lnTo>
                  <a:lnTo>
                    <a:pt x="674" y="68"/>
                  </a:lnTo>
                  <a:lnTo>
                    <a:pt x="674"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619386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dirty="0" smtClean="0"/>
              <a:t>  </a:t>
            </a:r>
            <a:endParaRPr lang="en-US" dirty="0"/>
          </a:p>
        </p:txBody>
      </p:sp>
      <p:grpSp>
        <p:nvGrpSpPr>
          <p:cNvPr id="5" name="Group 2"/>
          <p:cNvGrpSpPr>
            <a:grpSpLocks/>
          </p:cNvGrpSpPr>
          <p:nvPr/>
        </p:nvGrpSpPr>
        <p:grpSpPr bwMode="auto">
          <a:xfrm>
            <a:off x="2430780" y="533400"/>
            <a:ext cx="4953000" cy="4953000"/>
            <a:chOff x="9495" y="4838"/>
            <a:chExt cx="1575" cy="1575"/>
          </a:xfrm>
        </p:grpSpPr>
        <p:sp>
          <p:nvSpPr>
            <p:cNvPr id="6" name="Freeform 3"/>
            <p:cNvSpPr>
              <a:spLocks/>
            </p:cNvSpPr>
            <p:nvPr/>
          </p:nvSpPr>
          <p:spPr bwMode="auto">
            <a:xfrm>
              <a:off x="9495" y="4838"/>
              <a:ext cx="1575" cy="1575"/>
            </a:xfrm>
            <a:custGeom>
              <a:avLst/>
              <a:gdLst>
                <a:gd name="T0" fmla="+- 0 10206 9495"/>
                <a:gd name="T1" fmla="*/ T0 w 1575"/>
                <a:gd name="T2" fmla="+- 0 4842 4838"/>
                <a:gd name="T3" fmla="*/ 4842 h 1575"/>
                <a:gd name="T4" fmla="+- 0 10061 9495"/>
                <a:gd name="T5" fmla="*/ T4 w 1575"/>
                <a:gd name="T6" fmla="+- 0 4870 4838"/>
                <a:gd name="T7" fmla="*/ 4870 h 1575"/>
                <a:gd name="T8" fmla="+- 0 9927 9495"/>
                <a:gd name="T9" fmla="*/ T8 w 1575"/>
                <a:gd name="T10" fmla="+- 0 4923 4838"/>
                <a:gd name="T11" fmla="*/ 4923 h 1575"/>
                <a:gd name="T12" fmla="+- 0 9806 9495"/>
                <a:gd name="T13" fmla="*/ T12 w 1575"/>
                <a:gd name="T14" fmla="+- 0 4999 4838"/>
                <a:gd name="T15" fmla="*/ 4999 h 1575"/>
                <a:gd name="T16" fmla="+- 0 9701 9495"/>
                <a:gd name="T17" fmla="*/ T16 w 1575"/>
                <a:gd name="T18" fmla="+- 0 5095 4838"/>
                <a:gd name="T19" fmla="*/ 5095 h 1575"/>
                <a:gd name="T20" fmla="+- 0 9615 9495"/>
                <a:gd name="T21" fmla="*/ T20 w 1575"/>
                <a:gd name="T22" fmla="+- 0 5208 4838"/>
                <a:gd name="T23" fmla="*/ 5208 h 1575"/>
                <a:gd name="T24" fmla="+- 0 9550 9495"/>
                <a:gd name="T25" fmla="*/ T24 w 1575"/>
                <a:gd name="T26" fmla="+- 0 5336 4838"/>
                <a:gd name="T27" fmla="*/ 5336 h 1575"/>
                <a:gd name="T28" fmla="+- 0 9509 9495"/>
                <a:gd name="T29" fmla="*/ T28 w 1575"/>
                <a:gd name="T30" fmla="+- 0 5476 4838"/>
                <a:gd name="T31" fmla="*/ 5476 h 1575"/>
                <a:gd name="T32" fmla="+- 0 9495 9495"/>
                <a:gd name="T33" fmla="*/ T32 w 1575"/>
                <a:gd name="T34" fmla="+- 0 5626 4838"/>
                <a:gd name="T35" fmla="*/ 5626 h 1575"/>
                <a:gd name="T36" fmla="+- 0 9509 9495"/>
                <a:gd name="T37" fmla="*/ T36 w 1575"/>
                <a:gd name="T38" fmla="+- 0 5775 4838"/>
                <a:gd name="T39" fmla="*/ 5775 h 1575"/>
                <a:gd name="T40" fmla="+- 0 9550 9495"/>
                <a:gd name="T41" fmla="*/ T40 w 1575"/>
                <a:gd name="T42" fmla="+- 0 5916 4838"/>
                <a:gd name="T43" fmla="*/ 5916 h 1575"/>
                <a:gd name="T44" fmla="+- 0 9615 9495"/>
                <a:gd name="T45" fmla="*/ T44 w 1575"/>
                <a:gd name="T46" fmla="+- 0 6044 4838"/>
                <a:gd name="T47" fmla="*/ 6044 h 1575"/>
                <a:gd name="T48" fmla="+- 0 9701 9495"/>
                <a:gd name="T49" fmla="*/ T48 w 1575"/>
                <a:gd name="T50" fmla="+- 0 6157 4838"/>
                <a:gd name="T51" fmla="*/ 6157 h 1575"/>
                <a:gd name="T52" fmla="+- 0 9806 9495"/>
                <a:gd name="T53" fmla="*/ T52 w 1575"/>
                <a:gd name="T54" fmla="+- 0 6253 4838"/>
                <a:gd name="T55" fmla="*/ 6253 h 1575"/>
                <a:gd name="T56" fmla="+- 0 9927 9495"/>
                <a:gd name="T57" fmla="*/ T56 w 1575"/>
                <a:gd name="T58" fmla="+- 0 6329 4838"/>
                <a:gd name="T59" fmla="*/ 6329 h 1575"/>
                <a:gd name="T60" fmla="+- 0 10061 9495"/>
                <a:gd name="T61" fmla="*/ T60 w 1575"/>
                <a:gd name="T62" fmla="+- 0 6382 4838"/>
                <a:gd name="T63" fmla="*/ 6382 h 1575"/>
                <a:gd name="T64" fmla="+- 0 10206 9495"/>
                <a:gd name="T65" fmla="*/ T64 w 1575"/>
                <a:gd name="T66" fmla="+- 0 6410 4838"/>
                <a:gd name="T67" fmla="*/ 6410 h 1575"/>
                <a:gd name="T68" fmla="+- 0 10358 9495"/>
                <a:gd name="T69" fmla="*/ T68 w 1575"/>
                <a:gd name="T70" fmla="+- 0 6410 4838"/>
                <a:gd name="T71" fmla="*/ 6410 h 1575"/>
                <a:gd name="T72" fmla="+- 0 10503 9495"/>
                <a:gd name="T73" fmla="*/ T72 w 1575"/>
                <a:gd name="T74" fmla="+- 0 6382 4838"/>
                <a:gd name="T75" fmla="*/ 6382 h 1575"/>
                <a:gd name="T76" fmla="+- 0 10638 9495"/>
                <a:gd name="T77" fmla="*/ T76 w 1575"/>
                <a:gd name="T78" fmla="+- 0 6329 4838"/>
                <a:gd name="T79" fmla="*/ 6329 h 1575"/>
                <a:gd name="T80" fmla="+- 0 10759 9495"/>
                <a:gd name="T81" fmla="*/ T80 w 1575"/>
                <a:gd name="T82" fmla="+- 0 6253 4838"/>
                <a:gd name="T83" fmla="*/ 6253 h 1575"/>
                <a:gd name="T84" fmla="+- 0 10864 9495"/>
                <a:gd name="T85" fmla="*/ T84 w 1575"/>
                <a:gd name="T86" fmla="+- 0 6157 4838"/>
                <a:gd name="T87" fmla="*/ 6157 h 1575"/>
                <a:gd name="T88" fmla="+- 0 10950 9495"/>
                <a:gd name="T89" fmla="*/ T88 w 1575"/>
                <a:gd name="T90" fmla="+- 0 6044 4838"/>
                <a:gd name="T91" fmla="*/ 6044 h 1575"/>
                <a:gd name="T92" fmla="+- 0 11015 9495"/>
                <a:gd name="T93" fmla="*/ T92 w 1575"/>
                <a:gd name="T94" fmla="+- 0 5916 4838"/>
                <a:gd name="T95" fmla="*/ 5916 h 1575"/>
                <a:gd name="T96" fmla="+- 0 11055 9495"/>
                <a:gd name="T97" fmla="*/ T96 w 1575"/>
                <a:gd name="T98" fmla="+- 0 5775 4838"/>
                <a:gd name="T99" fmla="*/ 5775 h 1575"/>
                <a:gd name="T100" fmla="+- 0 11070 9495"/>
                <a:gd name="T101" fmla="*/ T100 w 1575"/>
                <a:gd name="T102" fmla="+- 0 5626 4838"/>
                <a:gd name="T103" fmla="*/ 5626 h 1575"/>
                <a:gd name="T104" fmla="+- 0 11055 9495"/>
                <a:gd name="T105" fmla="*/ T104 w 1575"/>
                <a:gd name="T106" fmla="+- 0 5476 4838"/>
                <a:gd name="T107" fmla="*/ 5476 h 1575"/>
                <a:gd name="T108" fmla="+- 0 11015 9495"/>
                <a:gd name="T109" fmla="*/ T108 w 1575"/>
                <a:gd name="T110" fmla="+- 0 5336 4838"/>
                <a:gd name="T111" fmla="*/ 5336 h 1575"/>
                <a:gd name="T112" fmla="+- 0 10950 9495"/>
                <a:gd name="T113" fmla="*/ T112 w 1575"/>
                <a:gd name="T114" fmla="+- 0 5208 4838"/>
                <a:gd name="T115" fmla="*/ 5208 h 1575"/>
                <a:gd name="T116" fmla="+- 0 10864 9495"/>
                <a:gd name="T117" fmla="*/ T116 w 1575"/>
                <a:gd name="T118" fmla="+- 0 5095 4838"/>
                <a:gd name="T119" fmla="*/ 5095 h 1575"/>
                <a:gd name="T120" fmla="+- 0 10759 9495"/>
                <a:gd name="T121" fmla="*/ T120 w 1575"/>
                <a:gd name="T122" fmla="+- 0 4999 4838"/>
                <a:gd name="T123" fmla="*/ 4999 h 1575"/>
                <a:gd name="T124" fmla="+- 0 10638 9495"/>
                <a:gd name="T125" fmla="*/ T124 w 1575"/>
                <a:gd name="T126" fmla="+- 0 4923 4838"/>
                <a:gd name="T127" fmla="*/ 4923 h 1575"/>
                <a:gd name="T128" fmla="+- 0 10503 9495"/>
                <a:gd name="T129" fmla="*/ T128 w 1575"/>
                <a:gd name="T130" fmla="+- 0 4870 4838"/>
                <a:gd name="T131" fmla="*/ 4870 h 1575"/>
                <a:gd name="T132" fmla="+- 0 10358 9495"/>
                <a:gd name="T133" fmla="*/ T132 w 1575"/>
                <a:gd name="T134" fmla="+- 0 4842 4838"/>
                <a:gd name="T135" fmla="*/ 4842 h 157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1575" h="1575">
                  <a:moveTo>
                    <a:pt x="787" y="0"/>
                  </a:moveTo>
                  <a:lnTo>
                    <a:pt x="711" y="4"/>
                  </a:lnTo>
                  <a:lnTo>
                    <a:pt x="638" y="15"/>
                  </a:lnTo>
                  <a:lnTo>
                    <a:pt x="566" y="32"/>
                  </a:lnTo>
                  <a:lnTo>
                    <a:pt x="497" y="55"/>
                  </a:lnTo>
                  <a:lnTo>
                    <a:pt x="432" y="85"/>
                  </a:lnTo>
                  <a:lnTo>
                    <a:pt x="369" y="120"/>
                  </a:lnTo>
                  <a:lnTo>
                    <a:pt x="311" y="161"/>
                  </a:lnTo>
                  <a:lnTo>
                    <a:pt x="256" y="206"/>
                  </a:lnTo>
                  <a:lnTo>
                    <a:pt x="206" y="257"/>
                  </a:lnTo>
                  <a:lnTo>
                    <a:pt x="160" y="311"/>
                  </a:lnTo>
                  <a:lnTo>
                    <a:pt x="120" y="370"/>
                  </a:lnTo>
                  <a:lnTo>
                    <a:pt x="84" y="432"/>
                  </a:lnTo>
                  <a:lnTo>
                    <a:pt x="55" y="498"/>
                  </a:lnTo>
                  <a:lnTo>
                    <a:pt x="31" y="567"/>
                  </a:lnTo>
                  <a:lnTo>
                    <a:pt x="14" y="638"/>
                  </a:lnTo>
                  <a:lnTo>
                    <a:pt x="3" y="712"/>
                  </a:lnTo>
                  <a:lnTo>
                    <a:pt x="0" y="788"/>
                  </a:lnTo>
                  <a:lnTo>
                    <a:pt x="3" y="864"/>
                  </a:lnTo>
                  <a:lnTo>
                    <a:pt x="14" y="937"/>
                  </a:lnTo>
                  <a:lnTo>
                    <a:pt x="31" y="1009"/>
                  </a:lnTo>
                  <a:lnTo>
                    <a:pt x="55" y="1078"/>
                  </a:lnTo>
                  <a:lnTo>
                    <a:pt x="84" y="1143"/>
                  </a:lnTo>
                  <a:lnTo>
                    <a:pt x="120" y="1206"/>
                  </a:lnTo>
                  <a:lnTo>
                    <a:pt x="160" y="1264"/>
                  </a:lnTo>
                  <a:lnTo>
                    <a:pt x="206" y="1319"/>
                  </a:lnTo>
                  <a:lnTo>
                    <a:pt x="256" y="1369"/>
                  </a:lnTo>
                  <a:lnTo>
                    <a:pt x="311" y="1415"/>
                  </a:lnTo>
                  <a:lnTo>
                    <a:pt x="369" y="1455"/>
                  </a:lnTo>
                  <a:lnTo>
                    <a:pt x="432" y="1491"/>
                  </a:lnTo>
                  <a:lnTo>
                    <a:pt x="497" y="1520"/>
                  </a:lnTo>
                  <a:lnTo>
                    <a:pt x="566" y="1544"/>
                  </a:lnTo>
                  <a:lnTo>
                    <a:pt x="638" y="1561"/>
                  </a:lnTo>
                  <a:lnTo>
                    <a:pt x="711" y="1572"/>
                  </a:lnTo>
                  <a:lnTo>
                    <a:pt x="787" y="1575"/>
                  </a:lnTo>
                  <a:lnTo>
                    <a:pt x="863" y="1572"/>
                  </a:lnTo>
                  <a:lnTo>
                    <a:pt x="937" y="1561"/>
                  </a:lnTo>
                  <a:lnTo>
                    <a:pt x="1008" y="1544"/>
                  </a:lnTo>
                  <a:lnTo>
                    <a:pt x="1077" y="1520"/>
                  </a:lnTo>
                  <a:lnTo>
                    <a:pt x="1143" y="1491"/>
                  </a:lnTo>
                  <a:lnTo>
                    <a:pt x="1205" y="1455"/>
                  </a:lnTo>
                  <a:lnTo>
                    <a:pt x="1264" y="1415"/>
                  </a:lnTo>
                  <a:lnTo>
                    <a:pt x="1318" y="1369"/>
                  </a:lnTo>
                  <a:lnTo>
                    <a:pt x="1369" y="1319"/>
                  </a:lnTo>
                  <a:lnTo>
                    <a:pt x="1414" y="1264"/>
                  </a:lnTo>
                  <a:lnTo>
                    <a:pt x="1455" y="1206"/>
                  </a:lnTo>
                  <a:lnTo>
                    <a:pt x="1490" y="1143"/>
                  </a:lnTo>
                  <a:lnTo>
                    <a:pt x="1520" y="1078"/>
                  </a:lnTo>
                  <a:lnTo>
                    <a:pt x="1543" y="1009"/>
                  </a:lnTo>
                  <a:lnTo>
                    <a:pt x="1560" y="937"/>
                  </a:lnTo>
                  <a:lnTo>
                    <a:pt x="1571" y="864"/>
                  </a:lnTo>
                  <a:lnTo>
                    <a:pt x="1575" y="788"/>
                  </a:lnTo>
                  <a:lnTo>
                    <a:pt x="1571" y="712"/>
                  </a:lnTo>
                  <a:lnTo>
                    <a:pt x="1560" y="638"/>
                  </a:lnTo>
                  <a:lnTo>
                    <a:pt x="1543" y="567"/>
                  </a:lnTo>
                  <a:lnTo>
                    <a:pt x="1520" y="498"/>
                  </a:lnTo>
                  <a:lnTo>
                    <a:pt x="1490" y="432"/>
                  </a:lnTo>
                  <a:lnTo>
                    <a:pt x="1455" y="370"/>
                  </a:lnTo>
                  <a:lnTo>
                    <a:pt x="1414" y="311"/>
                  </a:lnTo>
                  <a:lnTo>
                    <a:pt x="1369" y="257"/>
                  </a:lnTo>
                  <a:lnTo>
                    <a:pt x="1318" y="206"/>
                  </a:lnTo>
                  <a:lnTo>
                    <a:pt x="1264" y="161"/>
                  </a:lnTo>
                  <a:lnTo>
                    <a:pt x="1205" y="120"/>
                  </a:lnTo>
                  <a:lnTo>
                    <a:pt x="1143" y="85"/>
                  </a:lnTo>
                  <a:lnTo>
                    <a:pt x="1077" y="55"/>
                  </a:lnTo>
                  <a:lnTo>
                    <a:pt x="1008" y="32"/>
                  </a:lnTo>
                  <a:lnTo>
                    <a:pt x="937" y="15"/>
                  </a:lnTo>
                  <a:lnTo>
                    <a:pt x="863" y="4"/>
                  </a:lnTo>
                  <a:lnTo>
                    <a:pt x="78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AutoShape 4"/>
            <p:cNvSpPr>
              <a:spLocks/>
            </p:cNvSpPr>
            <p:nvPr/>
          </p:nvSpPr>
          <p:spPr bwMode="auto">
            <a:xfrm>
              <a:off x="9952" y="5071"/>
              <a:ext cx="661" cy="1111"/>
            </a:xfrm>
            <a:custGeom>
              <a:avLst/>
              <a:gdLst>
                <a:gd name="T0" fmla="+- 0 10199 9952"/>
                <a:gd name="T1" fmla="*/ T0 w 661"/>
                <a:gd name="T2" fmla="+- 0 6012 5071"/>
                <a:gd name="T3" fmla="*/ 6012 h 1111"/>
                <a:gd name="T4" fmla="+- 0 10368 9952"/>
                <a:gd name="T5" fmla="*/ T4 w 661"/>
                <a:gd name="T6" fmla="+- 0 6181 5071"/>
                <a:gd name="T7" fmla="*/ 6181 h 1111"/>
                <a:gd name="T8" fmla="+- 0 10554 9952"/>
                <a:gd name="T9" fmla="*/ T8 w 661"/>
                <a:gd name="T10" fmla="+- 0 5184 5071"/>
                <a:gd name="T11" fmla="*/ 5184 h 1111"/>
                <a:gd name="T12" fmla="+- 0 10331 9952"/>
                <a:gd name="T13" fmla="*/ T12 w 661"/>
                <a:gd name="T14" fmla="+- 0 5187 5071"/>
                <a:gd name="T15" fmla="*/ 5187 h 1111"/>
                <a:gd name="T16" fmla="+- 0 10396 9952"/>
                <a:gd name="T17" fmla="*/ T16 w 661"/>
                <a:gd name="T18" fmla="+- 0 5211 5071"/>
                <a:gd name="T19" fmla="*/ 5211 h 1111"/>
                <a:gd name="T20" fmla="+- 0 10443 9952"/>
                <a:gd name="T21" fmla="*/ T20 w 661"/>
                <a:gd name="T22" fmla="+- 0 5257 5071"/>
                <a:gd name="T23" fmla="*/ 5257 h 1111"/>
                <a:gd name="T24" fmla="+- 0 10470 9952"/>
                <a:gd name="T25" fmla="*/ T24 w 661"/>
                <a:gd name="T26" fmla="+- 0 5323 5071"/>
                <a:gd name="T27" fmla="*/ 5323 h 1111"/>
                <a:gd name="T28" fmla="+- 0 10476 9952"/>
                <a:gd name="T29" fmla="*/ T28 w 661"/>
                <a:gd name="T30" fmla="+- 0 5389 5071"/>
                <a:gd name="T31" fmla="*/ 5389 h 1111"/>
                <a:gd name="T32" fmla="+- 0 10469 9952"/>
                <a:gd name="T33" fmla="*/ T32 w 661"/>
                <a:gd name="T34" fmla="+- 0 5437 5071"/>
                <a:gd name="T35" fmla="*/ 5437 h 1111"/>
                <a:gd name="T36" fmla="+- 0 10453 9952"/>
                <a:gd name="T37" fmla="*/ T36 w 661"/>
                <a:gd name="T38" fmla="+- 0 5477 5071"/>
                <a:gd name="T39" fmla="*/ 5477 h 1111"/>
                <a:gd name="T40" fmla="+- 0 10431 9952"/>
                <a:gd name="T41" fmla="*/ T40 w 661"/>
                <a:gd name="T42" fmla="+- 0 5513 5071"/>
                <a:gd name="T43" fmla="*/ 5513 h 1111"/>
                <a:gd name="T44" fmla="+- 0 10403 9952"/>
                <a:gd name="T45" fmla="*/ T44 w 661"/>
                <a:gd name="T46" fmla="+- 0 5546 5071"/>
                <a:gd name="T47" fmla="*/ 5546 h 1111"/>
                <a:gd name="T48" fmla="+- 0 10373 9952"/>
                <a:gd name="T49" fmla="*/ T48 w 661"/>
                <a:gd name="T50" fmla="+- 0 5577 5071"/>
                <a:gd name="T51" fmla="*/ 5577 h 1111"/>
                <a:gd name="T52" fmla="+- 0 10325 9952"/>
                <a:gd name="T53" fmla="*/ T52 w 661"/>
                <a:gd name="T54" fmla="+- 0 5623 5071"/>
                <a:gd name="T55" fmla="*/ 5623 h 1111"/>
                <a:gd name="T56" fmla="+- 0 10294 9952"/>
                <a:gd name="T57" fmla="*/ T56 w 661"/>
                <a:gd name="T58" fmla="+- 0 5657 5071"/>
                <a:gd name="T59" fmla="*/ 5657 h 1111"/>
                <a:gd name="T60" fmla="+- 0 10267 9952"/>
                <a:gd name="T61" fmla="*/ T60 w 661"/>
                <a:gd name="T62" fmla="+- 0 5694 5071"/>
                <a:gd name="T63" fmla="*/ 5694 h 1111"/>
                <a:gd name="T64" fmla="+- 0 10244 9952"/>
                <a:gd name="T65" fmla="*/ T64 w 661"/>
                <a:gd name="T66" fmla="+- 0 5737 5071"/>
                <a:gd name="T67" fmla="*/ 5737 h 1111"/>
                <a:gd name="T68" fmla="+- 0 10228 9952"/>
                <a:gd name="T69" fmla="*/ T68 w 661"/>
                <a:gd name="T70" fmla="+- 0 5786 5071"/>
                <a:gd name="T71" fmla="*/ 5786 h 1111"/>
                <a:gd name="T72" fmla="+- 0 10221 9952"/>
                <a:gd name="T73" fmla="*/ T72 w 661"/>
                <a:gd name="T74" fmla="+- 0 5845 5071"/>
                <a:gd name="T75" fmla="*/ 5845 h 1111"/>
                <a:gd name="T76" fmla="+- 0 10350 9952"/>
                <a:gd name="T77" fmla="*/ T76 w 661"/>
                <a:gd name="T78" fmla="+- 0 5917 5071"/>
                <a:gd name="T79" fmla="*/ 5917 h 1111"/>
                <a:gd name="T80" fmla="+- 0 10351 9952"/>
                <a:gd name="T81" fmla="*/ T80 w 661"/>
                <a:gd name="T82" fmla="+- 0 5838 5071"/>
                <a:gd name="T83" fmla="*/ 5838 h 1111"/>
                <a:gd name="T84" fmla="+- 0 10356 9952"/>
                <a:gd name="T85" fmla="*/ T84 w 661"/>
                <a:gd name="T86" fmla="+- 0 5803 5071"/>
                <a:gd name="T87" fmla="*/ 5803 h 1111"/>
                <a:gd name="T88" fmla="+- 0 10367 9952"/>
                <a:gd name="T89" fmla="*/ T88 w 661"/>
                <a:gd name="T90" fmla="+- 0 5772 5071"/>
                <a:gd name="T91" fmla="*/ 5772 h 1111"/>
                <a:gd name="T92" fmla="+- 0 10383 9952"/>
                <a:gd name="T93" fmla="*/ T92 w 661"/>
                <a:gd name="T94" fmla="+- 0 5743 5071"/>
                <a:gd name="T95" fmla="*/ 5743 h 1111"/>
                <a:gd name="T96" fmla="+- 0 10401 9952"/>
                <a:gd name="T97" fmla="*/ T96 w 661"/>
                <a:gd name="T98" fmla="+- 0 5716 5071"/>
                <a:gd name="T99" fmla="*/ 5716 h 1111"/>
                <a:gd name="T100" fmla="+- 0 10423 9952"/>
                <a:gd name="T101" fmla="*/ T100 w 661"/>
                <a:gd name="T102" fmla="+- 0 5691 5071"/>
                <a:gd name="T103" fmla="*/ 5691 h 1111"/>
                <a:gd name="T104" fmla="+- 0 10446 9952"/>
                <a:gd name="T105" fmla="*/ T104 w 661"/>
                <a:gd name="T106" fmla="+- 0 5667 5071"/>
                <a:gd name="T107" fmla="*/ 5667 h 1111"/>
                <a:gd name="T108" fmla="+- 0 10470 9952"/>
                <a:gd name="T109" fmla="*/ T108 w 661"/>
                <a:gd name="T110" fmla="+- 0 5644 5071"/>
                <a:gd name="T111" fmla="*/ 5644 h 1111"/>
                <a:gd name="T112" fmla="+- 0 10494 9952"/>
                <a:gd name="T113" fmla="*/ T112 w 661"/>
                <a:gd name="T114" fmla="+- 0 5620 5071"/>
                <a:gd name="T115" fmla="*/ 5620 h 1111"/>
                <a:gd name="T116" fmla="+- 0 10518 9952"/>
                <a:gd name="T117" fmla="*/ T116 w 661"/>
                <a:gd name="T118" fmla="+- 0 5595 5071"/>
                <a:gd name="T119" fmla="*/ 5595 h 1111"/>
                <a:gd name="T120" fmla="+- 0 10541 9952"/>
                <a:gd name="T121" fmla="*/ T120 w 661"/>
                <a:gd name="T122" fmla="+- 0 5569 5071"/>
                <a:gd name="T123" fmla="*/ 5569 h 1111"/>
                <a:gd name="T124" fmla="+- 0 10562 9952"/>
                <a:gd name="T125" fmla="*/ T124 w 661"/>
                <a:gd name="T126" fmla="+- 0 5541 5071"/>
                <a:gd name="T127" fmla="*/ 5541 h 1111"/>
                <a:gd name="T128" fmla="+- 0 10580 9952"/>
                <a:gd name="T129" fmla="*/ T128 w 661"/>
                <a:gd name="T130" fmla="+- 0 5511 5071"/>
                <a:gd name="T131" fmla="*/ 5511 h 1111"/>
                <a:gd name="T132" fmla="+- 0 10595 9952"/>
                <a:gd name="T133" fmla="*/ T132 w 661"/>
                <a:gd name="T134" fmla="+- 0 5477 5071"/>
                <a:gd name="T135" fmla="*/ 5477 h 1111"/>
                <a:gd name="T136" fmla="+- 0 10606 9952"/>
                <a:gd name="T137" fmla="*/ T136 w 661"/>
                <a:gd name="T138" fmla="+- 0 5439 5071"/>
                <a:gd name="T139" fmla="*/ 5439 h 1111"/>
                <a:gd name="T140" fmla="+- 0 10612 9952"/>
                <a:gd name="T141" fmla="*/ T140 w 661"/>
                <a:gd name="T142" fmla="+- 0 5397 5071"/>
                <a:gd name="T143" fmla="*/ 5397 h 1111"/>
                <a:gd name="T144" fmla="+- 0 10611 9952"/>
                <a:gd name="T145" fmla="*/ T144 w 661"/>
                <a:gd name="T146" fmla="+- 0 5339 5071"/>
                <a:gd name="T147" fmla="*/ 5339 h 1111"/>
                <a:gd name="T148" fmla="+- 0 10599 9952"/>
                <a:gd name="T149" fmla="*/ T148 w 661"/>
                <a:gd name="T150" fmla="+- 0 5274 5071"/>
                <a:gd name="T151" fmla="*/ 5274 h 1111"/>
                <a:gd name="T152" fmla="+- 0 10576 9952"/>
                <a:gd name="T153" fmla="*/ T152 w 661"/>
                <a:gd name="T154" fmla="+- 0 5218 5071"/>
                <a:gd name="T155" fmla="*/ 5218 h 1111"/>
                <a:gd name="T156" fmla="+- 0 10554 9952"/>
                <a:gd name="T157" fmla="*/ T156 w 661"/>
                <a:gd name="T158" fmla="+- 0 5184 5071"/>
                <a:gd name="T159" fmla="*/ 5184 h 1111"/>
                <a:gd name="T160" fmla="+- 0 10254 9952"/>
                <a:gd name="T161" fmla="*/ T160 w 661"/>
                <a:gd name="T162" fmla="+- 0 5072 5071"/>
                <a:gd name="T163" fmla="*/ 5072 h 1111"/>
                <a:gd name="T164" fmla="+- 0 10182 9952"/>
                <a:gd name="T165" fmla="*/ T164 w 661"/>
                <a:gd name="T166" fmla="+- 0 5086 5071"/>
                <a:gd name="T167" fmla="*/ 5086 h 1111"/>
                <a:gd name="T168" fmla="+- 0 10119 9952"/>
                <a:gd name="T169" fmla="*/ T168 w 661"/>
                <a:gd name="T170" fmla="+- 0 5113 5071"/>
                <a:gd name="T171" fmla="*/ 5113 h 1111"/>
                <a:gd name="T172" fmla="+- 0 10065 9952"/>
                <a:gd name="T173" fmla="*/ T172 w 661"/>
                <a:gd name="T174" fmla="+- 0 5151 5071"/>
                <a:gd name="T175" fmla="*/ 5151 h 1111"/>
                <a:gd name="T176" fmla="+- 0 10021 9952"/>
                <a:gd name="T177" fmla="*/ T176 w 661"/>
                <a:gd name="T178" fmla="+- 0 5200 5071"/>
                <a:gd name="T179" fmla="*/ 5200 h 1111"/>
                <a:gd name="T180" fmla="+- 0 9987 9952"/>
                <a:gd name="T181" fmla="*/ T180 w 661"/>
                <a:gd name="T182" fmla="+- 0 5259 5071"/>
                <a:gd name="T183" fmla="*/ 5259 h 1111"/>
                <a:gd name="T184" fmla="+- 0 9964 9952"/>
                <a:gd name="T185" fmla="*/ T184 w 661"/>
                <a:gd name="T186" fmla="+- 0 5325 5071"/>
                <a:gd name="T187" fmla="*/ 5325 h 1111"/>
                <a:gd name="T188" fmla="+- 0 9953 9952"/>
                <a:gd name="T189" fmla="*/ T188 w 661"/>
                <a:gd name="T190" fmla="+- 0 5397 5071"/>
                <a:gd name="T191" fmla="*/ 5397 h 1111"/>
                <a:gd name="T192" fmla="+- 0 10081 9952"/>
                <a:gd name="T193" fmla="*/ T192 w 661"/>
                <a:gd name="T194" fmla="+- 0 5435 5071"/>
                <a:gd name="T195" fmla="*/ 5435 h 1111"/>
                <a:gd name="T196" fmla="+- 0 10084 9952"/>
                <a:gd name="T197" fmla="*/ T196 w 661"/>
                <a:gd name="T198" fmla="+- 0 5384 5071"/>
                <a:gd name="T199" fmla="*/ 5384 h 1111"/>
                <a:gd name="T200" fmla="+- 0 10093 9952"/>
                <a:gd name="T201" fmla="*/ T200 w 661"/>
                <a:gd name="T202" fmla="+- 0 5336 5071"/>
                <a:gd name="T203" fmla="*/ 5336 h 1111"/>
                <a:gd name="T204" fmla="+- 0 10109 9952"/>
                <a:gd name="T205" fmla="*/ T204 w 661"/>
                <a:gd name="T206" fmla="+- 0 5294 5071"/>
                <a:gd name="T207" fmla="*/ 5294 h 1111"/>
                <a:gd name="T208" fmla="+- 0 10132 9952"/>
                <a:gd name="T209" fmla="*/ T208 w 661"/>
                <a:gd name="T210" fmla="+- 0 5257 5071"/>
                <a:gd name="T211" fmla="*/ 5257 h 1111"/>
                <a:gd name="T212" fmla="+- 0 10162 9952"/>
                <a:gd name="T213" fmla="*/ T212 w 661"/>
                <a:gd name="T214" fmla="+- 0 5227 5071"/>
                <a:gd name="T215" fmla="*/ 5227 h 1111"/>
                <a:gd name="T216" fmla="+- 0 10198 9952"/>
                <a:gd name="T217" fmla="*/ T216 w 661"/>
                <a:gd name="T218" fmla="+- 0 5204 5071"/>
                <a:gd name="T219" fmla="*/ 5204 h 1111"/>
                <a:gd name="T220" fmla="+- 0 10241 9952"/>
                <a:gd name="T221" fmla="*/ T220 w 661"/>
                <a:gd name="T222" fmla="+- 0 5189 5071"/>
                <a:gd name="T223" fmla="*/ 5189 h 1111"/>
                <a:gd name="T224" fmla="+- 0 10292 9952"/>
                <a:gd name="T225" fmla="*/ T224 w 661"/>
                <a:gd name="T226" fmla="+- 0 5184 5071"/>
                <a:gd name="T227" fmla="*/ 5184 h 1111"/>
                <a:gd name="T228" fmla="+- 0 10543 9952"/>
                <a:gd name="T229" fmla="*/ T228 w 661"/>
                <a:gd name="T230" fmla="+- 0 5171 5071"/>
                <a:gd name="T231" fmla="*/ 5171 h 1111"/>
                <a:gd name="T232" fmla="+- 0 10501 9952"/>
                <a:gd name="T233" fmla="*/ T232 w 661"/>
                <a:gd name="T234" fmla="+- 0 5132 5071"/>
                <a:gd name="T235" fmla="*/ 5132 h 1111"/>
                <a:gd name="T236" fmla="+- 0 10450 9952"/>
                <a:gd name="T237" fmla="*/ T236 w 661"/>
                <a:gd name="T238" fmla="+- 0 5102 5071"/>
                <a:gd name="T239" fmla="*/ 5102 h 1111"/>
                <a:gd name="T240" fmla="+- 0 10392 9952"/>
                <a:gd name="T241" fmla="*/ T240 w 661"/>
                <a:gd name="T242" fmla="+- 0 5082 5071"/>
                <a:gd name="T243" fmla="*/ 5082 h 1111"/>
                <a:gd name="T244" fmla="+- 0 10327 9952"/>
                <a:gd name="T245" fmla="*/ T244 w 661"/>
                <a:gd name="T246" fmla="+- 0 5072 5071"/>
                <a:gd name="T247" fmla="*/ 5072 h 111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 ang="0">
                  <a:pos x="T245" y="T247"/>
                </a:cxn>
              </a:cxnLst>
              <a:rect l="0" t="0" r="r" b="b"/>
              <a:pathLst>
                <a:path w="661" h="1111">
                  <a:moveTo>
                    <a:pt x="416" y="941"/>
                  </a:moveTo>
                  <a:lnTo>
                    <a:pt x="247" y="941"/>
                  </a:lnTo>
                  <a:lnTo>
                    <a:pt x="247" y="1110"/>
                  </a:lnTo>
                  <a:lnTo>
                    <a:pt x="416" y="1110"/>
                  </a:lnTo>
                  <a:lnTo>
                    <a:pt x="416" y="941"/>
                  </a:lnTo>
                  <a:close/>
                  <a:moveTo>
                    <a:pt x="602" y="113"/>
                  </a:moveTo>
                  <a:lnTo>
                    <a:pt x="340" y="113"/>
                  </a:lnTo>
                  <a:lnTo>
                    <a:pt x="379" y="116"/>
                  </a:lnTo>
                  <a:lnTo>
                    <a:pt x="414" y="125"/>
                  </a:lnTo>
                  <a:lnTo>
                    <a:pt x="444" y="140"/>
                  </a:lnTo>
                  <a:lnTo>
                    <a:pt x="470" y="161"/>
                  </a:lnTo>
                  <a:lnTo>
                    <a:pt x="491" y="186"/>
                  </a:lnTo>
                  <a:lnTo>
                    <a:pt x="507" y="217"/>
                  </a:lnTo>
                  <a:lnTo>
                    <a:pt x="518" y="252"/>
                  </a:lnTo>
                  <a:lnTo>
                    <a:pt x="524" y="291"/>
                  </a:lnTo>
                  <a:lnTo>
                    <a:pt x="524" y="318"/>
                  </a:lnTo>
                  <a:lnTo>
                    <a:pt x="522" y="343"/>
                  </a:lnTo>
                  <a:lnTo>
                    <a:pt x="517" y="366"/>
                  </a:lnTo>
                  <a:lnTo>
                    <a:pt x="510" y="387"/>
                  </a:lnTo>
                  <a:lnTo>
                    <a:pt x="501" y="406"/>
                  </a:lnTo>
                  <a:lnTo>
                    <a:pt x="491" y="425"/>
                  </a:lnTo>
                  <a:lnTo>
                    <a:pt x="479" y="442"/>
                  </a:lnTo>
                  <a:lnTo>
                    <a:pt x="465" y="459"/>
                  </a:lnTo>
                  <a:lnTo>
                    <a:pt x="451" y="475"/>
                  </a:lnTo>
                  <a:lnTo>
                    <a:pt x="436" y="491"/>
                  </a:lnTo>
                  <a:lnTo>
                    <a:pt x="421" y="506"/>
                  </a:lnTo>
                  <a:lnTo>
                    <a:pt x="389" y="537"/>
                  </a:lnTo>
                  <a:lnTo>
                    <a:pt x="373" y="552"/>
                  </a:lnTo>
                  <a:lnTo>
                    <a:pt x="357" y="569"/>
                  </a:lnTo>
                  <a:lnTo>
                    <a:pt x="342" y="586"/>
                  </a:lnTo>
                  <a:lnTo>
                    <a:pt x="328" y="604"/>
                  </a:lnTo>
                  <a:lnTo>
                    <a:pt x="315" y="623"/>
                  </a:lnTo>
                  <a:lnTo>
                    <a:pt x="303" y="644"/>
                  </a:lnTo>
                  <a:lnTo>
                    <a:pt x="292" y="666"/>
                  </a:lnTo>
                  <a:lnTo>
                    <a:pt x="283" y="689"/>
                  </a:lnTo>
                  <a:lnTo>
                    <a:pt x="276" y="715"/>
                  </a:lnTo>
                  <a:lnTo>
                    <a:pt x="271" y="744"/>
                  </a:lnTo>
                  <a:lnTo>
                    <a:pt x="269" y="774"/>
                  </a:lnTo>
                  <a:lnTo>
                    <a:pt x="269" y="846"/>
                  </a:lnTo>
                  <a:lnTo>
                    <a:pt x="398" y="846"/>
                  </a:lnTo>
                  <a:lnTo>
                    <a:pt x="398" y="786"/>
                  </a:lnTo>
                  <a:lnTo>
                    <a:pt x="399" y="767"/>
                  </a:lnTo>
                  <a:lnTo>
                    <a:pt x="401" y="749"/>
                  </a:lnTo>
                  <a:lnTo>
                    <a:pt x="404" y="732"/>
                  </a:lnTo>
                  <a:lnTo>
                    <a:pt x="409" y="716"/>
                  </a:lnTo>
                  <a:lnTo>
                    <a:pt x="415" y="701"/>
                  </a:lnTo>
                  <a:lnTo>
                    <a:pt x="423" y="686"/>
                  </a:lnTo>
                  <a:lnTo>
                    <a:pt x="431" y="672"/>
                  </a:lnTo>
                  <a:lnTo>
                    <a:pt x="440" y="658"/>
                  </a:lnTo>
                  <a:lnTo>
                    <a:pt x="449" y="645"/>
                  </a:lnTo>
                  <a:lnTo>
                    <a:pt x="460" y="632"/>
                  </a:lnTo>
                  <a:lnTo>
                    <a:pt x="471" y="620"/>
                  </a:lnTo>
                  <a:lnTo>
                    <a:pt x="482" y="608"/>
                  </a:lnTo>
                  <a:lnTo>
                    <a:pt x="494" y="596"/>
                  </a:lnTo>
                  <a:lnTo>
                    <a:pt x="506" y="585"/>
                  </a:lnTo>
                  <a:lnTo>
                    <a:pt x="518" y="573"/>
                  </a:lnTo>
                  <a:lnTo>
                    <a:pt x="530" y="562"/>
                  </a:lnTo>
                  <a:lnTo>
                    <a:pt x="542" y="549"/>
                  </a:lnTo>
                  <a:lnTo>
                    <a:pt x="554" y="537"/>
                  </a:lnTo>
                  <a:lnTo>
                    <a:pt x="566" y="524"/>
                  </a:lnTo>
                  <a:lnTo>
                    <a:pt x="578" y="511"/>
                  </a:lnTo>
                  <a:lnTo>
                    <a:pt x="589" y="498"/>
                  </a:lnTo>
                  <a:lnTo>
                    <a:pt x="600" y="485"/>
                  </a:lnTo>
                  <a:lnTo>
                    <a:pt x="610" y="470"/>
                  </a:lnTo>
                  <a:lnTo>
                    <a:pt x="620" y="455"/>
                  </a:lnTo>
                  <a:lnTo>
                    <a:pt x="628" y="440"/>
                  </a:lnTo>
                  <a:lnTo>
                    <a:pt x="636" y="423"/>
                  </a:lnTo>
                  <a:lnTo>
                    <a:pt x="643" y="406"/>
                  </a:lnTo>
                  <a:lnTo>
                    <a:pt x="649" y="388"/>
                  </a:lnTo>
                  <a:lnTo>
                    <a:pt x="654" y="368"/>
                  </a:lnTo>
                  <a:lnTo>
                    <a:pt x="658" y="348"/>
                  </a:lnTo>
                  <a:lnTo>
                    <a:pt x="660" y="326"/>
                  </a:lnTo>
                  <a:lnTo>
                    <a:pt x="661" y="303"/>
                  </a:lnTo>
                  <a:lnTo>
                    <a:pt x="659" y="268"/>
                  </a:lnTo>
                  <a:lnTo>
                    <a:pt x="655" y="235"/>
                  </a:lnTo>
                  <a:lnTo>
                    <a:pt x="647" y="203"/>
                  </a:lnTo>
                  <a:lnTo>
                    <a:pt x="637" y="174"/>
                  </a:lnTo>
                  <a:lnTo>
                    <a:pt x="624" y="147"/>
                  </a:lnTo>
                  <a:lnTo>
                    <a:pt x="609" y="122"/>
                  </a:lnTo>
                  <a:lnTo>
                    <a:pt x="602" y="113"/>
                  </a:lnTo>
                  <a:close/>
                  <a:moveTo>
                    <a:pt x="340" y="0"/>
                  </a:moveTo>
                  <a:lnTo>
                    <a:pt x="302" y="1"/>
                  </a:lnTo>
                  <a:lnTo>
                    <a:pt x="265" y="6"/>
                  </a:lnTo>
                  <a:lnTo>
                    <a:pt x="230" y="15"/>
                  </a:lnTo>
                  <a:lnTo>
                    <a:pt x="197" y="27"/>
                  </a:lnTo>
                  <a:lnTo>
                    <a:pt x="167" y="42"/>
                  </a:lnTo>
                  <a:lnTo>
                    <a:pt x="138" y="60"/>
                  </a:lnTo>
                  <a:lnTo>
                    <a:pt x="113" y="80"/>
                  </a:lnTo>
                  <a:lnTo>
                    <a:pt x="89" y="104"/>
                  </a:lnTo>
                  <a:lnTo>
                    <a:pt x="69" y="129"/>
                  </a:lnTo>
                  <a:lnTo>
                    <a:pt x="51" y="157"/>
                  </a:lnTo>
                  <a:lnTo>
                    <a:pt x="35" y="188"/>
                  </a:lnTo>
                  <a:lnTo>
                    <a:pt x="22" y="220"/>
                  </a:lnTo>
                  <a:lnTo>
                    <a:pt x="12" y="254"/>
                  </a:lnTo>
                  <a:lnTo>
                    <a:pt x="5" y="289"/>
                  </a:lnTo>
                  <a:lnTo>
                    <a:pt x="1" y="326"/>
                  </a:lnTo>
                  <a:lnTo>
                    <a:pt x="0" y="364"/>
                  </a:lnTo>
                  <a:lnTo>
                    <a:pt x="129" y="364"/>
                  </a:lnTo>
                  <a:lnTo>
                    <a:pt x="130" y="338"/>
                  </a:lnTo>
                  <a:lnTo>
                    <a:pt x="132" y="313"/>
                  </a:lnTo>
                  <a:lnTo>
                    <a:pt x="136" y="289"/>
                  </a:lnTo>
                  <a:lnTo>
                    <a:pt x="141" y="265"/>
                  </a:lnTo>
                  <a:lnTo>
                    <a:pt x="148" y="243"/>
                  </a:lnTo>
                  <a:lnTo>
                    <a:pt x="157" y="223"/>
                  </a:lnTo>
                  <a:lnTo>
                    <a:pt x="167" y="204"/>
                  </a:lnTo>
                  <a:lnTo>
                    <a:pt x="180" y="186"/>
                  </a:lnTo>
                  <a:lnTo>
                    <a:pt x="194" y="171"/>
                  </a:lnTo>
                  <a:lnTo>
                    <a:pt x="210" y="156"/>
                  </a:lnTo>
                  <a:lnTo>
                    <a:pt x="227" y="144"/>
                  </a:lnTo>
                  <a:lnTo>
                    <a:pt x="246" y="133"/>
                  </a:lnTo>
                  <a:lnTo>
                    <a:pt x="267" y="125"/>
                  </a:lnTo>
                  <a:lnTo>
                    <a:pt x="289" y="118"/>
                  </a:lnTo>
                  <a:lnTo>
                    <a:pt x="314" y="115"/>
                  </a:lnTo>
                  <a:lnTo>
                    <a:pt x="340" y="113"/>
                  </a:lnTo>
                  <a:lnTo>
                    <a:pt x="602" y="113"/>
                  </a:lnTo>
                  <a:lnTo>
                    <a:pt x="591" y="100"/>
                  </a:lnTo>
                  <a:lnTo>
                    <a:pt x="571" y="79"/>
                  </a:lnTo>
                  <a:lnTo>
                    <a:pt x="549" y="61"/>
                  </a:lnTo>
                  <a:lnTo>
                    <a:pt x="524" y="45"/>
                  </a:lnTo>
                  <a:lnTo>
                    <a:pt x="498" y="31"/>
                  </a:lnTo>
                  <a:lnTo>
                    <a:pt x="470" y="20"/>
                  </a:lnTo>
                  <a:lnTo>
                    <a:pt x="440" y="11"/>
                  </a:lnTo>
                  <a:lnTo>
                    <a:pt x="408" y="5"/>
                  </a:lnTo>
                  <a:lnTo>
                    <a:pt x="375" y="1"/>
                  </a:lnTo>
                  <a:lnTo>
                    <a:pt x="34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531634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OL-030_Templates-PowerPoint_FINAL">
  <a:themeElements>
    <a:clrScheme name="MOLINA">
      <a:dk1>
        <a:srgbClr val="00A0AF"/>
      </a:dk1>
      <a:lt1>
        <a:srgbClr val="FFFFFF"/>
      </a:lt1>
      <a:dk2>
        <a:srgbClr val="636466"/>
      </a:dk2>
      <a:lt2>
        <a:srgbClr val="B1B2B3"/>
      </a:lt2>
      <a:accent1>
        <a:srgbClr val="C4D600"/>
      </a:accent1>
      <a:accent2>
        <a:srgbClr val="00A0AF"/>
      </a:accent2>
      <a:accent3>
        <a:srgbClr val="636466"/>
      </a:accent3>
      <a:accent4>
        <a:srgbClr val="B1B2B3"/>
      </a:accent4>
      <a:accent5>
        <a:srgbClr val="FFFFFF"/>
      </a:accent5>
      <a:accent6>
        <a:srgbClr val="C4D600"/>
      </a:accent6>
      <a:hlink>
        <a:srgbClr val="00A0AF"/>
      </a:hlink>
      <a:folHlink>
        <a:srgbClr val="00A0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Slide 2">
  <a:themeElements>
    <a:clrScheme name="MOLINA">
      <a:dk1>
        <a:srgbClr val="00A0AF"/>
      </a:dk1>
      <a:lt1>
        <a:srgbClr val="FFFFFF"/>
      </a:lt1>
      <a:dk2>
        <a:srgbClr val="636466"/>
      </a:dk2>
      <a:lt2>
        <a:srgbClr val="B1B2B3"/>
      </a:lt2>
      <a:accent1>
        <a:srgbClr val="C4D600"/>
      </a:accent1>
      <a:accent2>
        <a:srgbClr val="00A0AF"/>
      </a:accent2>
      <a:accent3>
        <a:srgbClr val="636466"/>
      </a:accent3>
      <a:accent4>
        <a:srgbClr val="B1B2B3"/>
      </a:accent4>
      <a:accent5>
        <a:srgbClr val="FFFFFF"/>
      </a:accent5>
      <a:accent6>
        <a:srgbClr val="C4D600"/>
      </a:accent6>
      <a:hlink>
        <a:srgbClr val="00A0AF"/>
      </a:hlink>
      <a:folHlink>
        <a:srgbClr val="00A0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ection Divider">
  <a:themeElements>
    <a:clrScheme name="MOLINA">
      <a:dk1>
        <a:srgbClr val="00A0AF"/>
      </a:dk1>
      <a:lt1>
        <a:srgbClr val="FFFFFF"/>
      </a:lt1>
      <a:dk2>
        <a:srgbClr val="636466"/>
      </a:dk2>
      <a:lt2>
        <a:srgbClr val="B1B2B3"/>
      </a:lt2>
      <a:accent1>
        <a:srgbClr val="C4D600"/>
      </a:accent1>
      <a:accent2>
        <a:srgbClr val="00A0AF"/>
      </a:accent2>
      <a:accent3>
        <a:srgbClr val="636466"/>
      </a:accent3>
      <a:accent4>
        <a:srgbClr val="B1B2B3"/>
      </a:accent4>
      <a:accent5>
        <a:srgbClr val="FFFFFF"/>
      </a:accent5>
      <a:accent6>
        <a:srgbClr val="C4D600"/>
      </a:accent6>
      <a:hlink>
        <a:srgbClr val="00A0AF"/>
      </a:hlink>
      <a:folHlink>
        <a:srgbClr val="00A0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1">
  <a:themeElements>
    <a:clrScheme name="MOLINA">
      <a:dk1>
        <a:srgbClr val="00A0AF"/>
      </a:dk1>
      <a:lt1>
        <a:srgbClr val="FFFFFF"/>
      </a:lt1>
      <a:dk2>
        <a:srgbClr val="636466"/>
      </a:dk2>
      <a:lt2>
        <a:srgbClr val="B1B2B3"/>
      </a:lt2>
      <a:accent1>
        <a:srgbClr val="C4D600"/>
      </a:accent1>
      <a:accent2>
        <a:srgbClr val="00A0AF"/>
      </a:accent2>
      <a:accent3>
        <a:srgbClr val="636466"/>
      </a:accent3>
      <a:accent4>
        <a:srgbClr val="B1B2B3"/>
      </a:accent4>
      <a:accent5>
        <a:srgbClr val="FFFFFF"/>
      </a:accent5>
      <a:accent6>
        <a:srgbClr val="C4D600"/>
      </a:accent6>
      <a:hlink>
        <a:srgbClr val="00A0AF"/>
      </a:hlink>
      <a:folHlink>
        <a:srgbClr val="00A0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noAutofit/>
      </a:bodyPr>
      <a:lstStyle>
        <a:defPPr marL="342900" marR="0" indent="-342900" algn="l" defTabSz="914400" rtl="0" eaLnBrk="1" fontAlgn="auto" latinLnBrk="0" hangingPunct="1">
          <a:lnSpc>
            <a:spcPct val="100000"/>
          </a:lnSpc>
          <a:spcBef>
            <a:spcPct val="20000"/>
          </a:spcBef>
          <a:spcAft>
            <a:spcPts val="0"/>
          </a:spcAft>
          <a:buClrTx/>
          <a:buSzTx/>
          <a:buFontTx/>
          <a:buNone/>
          <a:tabLst/>
          <a:defRPr kumimoji="0" sz="1600" b="1" i="0" u="none" strike="noStrike" kern="1200" cap="none" spc="0" normalizeH="0" baseline="0" noProof="0" dirty="0" smtClean="0">
            <a:ln>
              <a:noFill/>
            </a:ln>
            <a:solidFill>
              <a:schemeClr val="tx2"/>
            </a:solidFill>
            <a:effectLst/>
            <a:uLnTx/>
            <a:uFillTx/>
            <a:latin typeface="Arial" pitchFamily="34" charset="0"/>
            <a:ea typeface="+mn-ea"/>
            <a:cs typeface="Arial" pitchFamily="34" charset="0"/>
          </a:defRPr>
        </a:defPPr>
      </a:lstStyle>
    </a:txDef>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Smartlogic_MHI_PHI xmlns="7203d4f0-d7e5-4417-b59e-b548b69eea31" xsi:nil="true"/>
    <Smartlogic_MHI_PII xmlns="7203d4f0-d7e5-4417-b59e-b548b69eea31" xsi:nil="true"/>
    <md0a473a71b04e058df523c32baf9b18 xmlns="7203d4f0-d7e5-4417-b59e-b548b69eea31">
      <Terms xmlns="http://schemas.microsoft.com/office/infopath/2007/PartnerControls"/>
    </md0a473a71b04e058df523c32baf9b18>
    <Smartlogic_MHI_Subdomain xmlns="7203d4f0-d7e5-4417-b59e-b548b69eea31" xsi:nil="true"/>
    <Smartlogic_MHI_Policy xmlns="7203d4f0-d7e5-4417-b59e-b548b69eea31">No</Smartlogic_MHI_Policy>
    <TaxCatchAll xmlns="7203d4f0-d7e5-4417-b59e-b548b69eea31"/>
    <Smartlogic_MHI_Lineofbusiness xmlns="7203d4f0-d7e5-4417-b59e-b548b69eea31"/>
    <Smartlogic_MHI_Domain xmlns="7203d4f0-d7e5-4417-b59e-b548b69eea31" xsi:nil="true"/>
    <Smartlogic_MHI_State xmlns="7203d4f0-d7e5-4417-b59e-b548b69eea31"/>
    <LikesCount xmlns="http://schemas.microsoft.com/sharepoint/v3" xsi:nil="true"/>
    <Ratings xmlns="http://schemas.microsoft.com/sharepoint/v3" xsi:nil="true"/>
    <LikedBy xmlns="http://schemas.microsoft.com/sharepoint/v3">
      <UserInfo>
        <DisplayName/>
        <AccountId xsi:nil="true"/>
        <AccountType/>
      </UserInfo>
    </LikedBy>
    <RatedBy xmlns="http://schemas.microsoft.com/sharepoint/v3">
      <UserInfo>
        <DisplayName/>
        <AccountId xsi:nil="true"/>
        <AccountType/>
      </UserInfo>
    </RatedB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0956EFD9A63164997136F5311D2D1D8" ma:contentTypeVersion="23" ma:contentTypeDescription="Create a new document." ma:contentTypeScope="" ma:versionID="e20ed6b3f11b41e3985194d586a35f44">
  <xsd:schema xmlns:xsd="http://www.w3.org/2001/XMLSchema" xmlns:xs="http://www.w3.org/2001/XMLSchema" xmlns:p="http://schemas.microsoft.com/office/2006/metadata/properties" xmlns:ns1="http://schemas.microsoft.com/sharepoint/v3" xmlns:ns2="7203d4f0-d7e5-4417-b59e-b548b69eea31" targetNamespace="http://schemas.microsoft.com/office/2006/metadata/properties" ma:root="true" ma:fieldsID="f8340615e6156fd99e63a6b61b8b017d" ns1:_="" ns2:_="">
    <xsd:import namespace="http://schemas.microsoft.com/sharepoint/v3"/>
    <xsd:import namespace="7203d4f0-d7e5-4417-b59e-b548b69eea31"/>
    <xsd:element name="properties">
      <xsd:complexType>
        <xsd:sequence>
          <xsd:element name="documentManagement">
            <xsd:complexType>
              <xsd:all>
                <xsd:element ref="ns1:PublishingStartDate" minOccurs="0"/>
                <xsd:element ref="ns1:PublishingExpirationDate" minOccurs="0"/>
                <xsd:element ref="ns2:Smartlogic_MHI_Domain" minOccurs="0"/>
                <xsd:element ref="ns2:Smartlogic_MHI_Policy" minOccurs="0"/>
                <xsd:element ref="ns2:Smartlogic_MHI_State" minOccurs="0"/>
                <xsd:element ref="ns2:Smartlogic_MHI_Subdomain" minOccurs="0"/>
                <xsd:element ref="ns2:Smartlogic_MHI_PHI" minOccurs="0"/>
                <xsd:element ref="ns2:Smartlogic_MHI_PII" minOccurs="0"/>
                <xsd:element ref="ns2:md0a473a71b04e058df523c32baf9b18" minOccurs="0"/>
                <xsd:element ref="ns2:TaxCatchAll" minOccurs="0"/>
                <xsd:element ref="ns2:Smartlogic_MHI_Lineofbusiness" minOccurs="0"/>
                <xsd:element ref="ns1:RatedBy" minOccurs="0"/>
                <xsd:element ref="ns1:Ratings" minOccurs="0"/>
                <xsd:element ref="ns1:LikesCount" minOccurs="0"/>
                <xsd:element ref="ns1:Liked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element name="RatedBy" ma:index="20" nillable="true" ma:displayName="Rated By" ma:description="Users rated the item."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21" nillable="true" ma:displayName="User ratings" ma:description="User ratings for the item" ma:hidden="true" ma:internalName="Ratings">
      <xsd:simpleType>
        <xsd:restriction base="dms:Note"/>
      </xsd:simpleType>
    </xsd:element>
    <xsd:element name="LikesCount" ma:index="22" nillable="true" ma:displayName="Number of Likes" ma:internalName="LikesCount">
      <xsd:simpleType>
        <xsd:restriction base="dms:Unknown"/>
      </xsd:simpleType>
    </xsd:element>
    <xsd:element name="LikedBy" ma:index="23" nillable="true" ma:displayName="Liked By"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203d4f0-d7e5-4417-b59e-b548b69eea31" elementFormDefault="qualified">
    <xsd:import namespace="http://schemas.microsoft.com/office/2006/documentManagement/types"/>
    <xsd:import namespace="http://schemas.microsoft.com/office/infopath/2007/PartnerControls"/>
    <xsd:element name="Smartlogic_MHI_Domain" ma:index="10" nillable="true" ma:displayName="Smartlogic_MHI_Domain" ma:internalName="Smartlogic_MHI_Domain">
      <xsd:simpleType>
        <xsd:restriction base="dms:Text">
          <xsd:maxLength value="255"/>
        </xsd:restriction>
      </xsd:simpleType>
    </xsd:element>
    <xsd:element name="Smartlogic_MHI_Policy" ma:index="11" nillable="true" ma:displayName="Smartlogic_MHI_Policy" ma:internalName="Smartlogic_MHI_Policy">
      <xsd:simpleType>
        <xsd:restriction base="dms:Text">
          <xsd:maxLength value="255"/>
        </xsd:restriction>
      </xsd:simpleType>
    </xsd:element>
    <xsd:element name="Smartlogic_MHI_State" ma:index="12" nillable="true" ma:displayName="Smartlogic_MHI_State" ma:internalName="Smartlogic_MHI_State">
      <xsd:complexType>
        <xsd:complexContent>
          <xsd:extension base="dms:MultiChoice">
            <xsd:sequence>
              <xsd:element name="Value" maxOccurs="unbounded" minOccurs="0" nillable="true">
                <xsd:simpleType>
                  <xsd:restriction base="dms:Choice">
                    <xsd:enumeration value="California"/>
                    <xsd:enumeration value="Florida"/>
                    <xsd:enumeration value="Illinois"/>
                    <xsd:enumeration value="Michigan"/>
                    <xsd:enumeration value="New Mexico"/>
                    <xsd:enumeration value="Ohio"/>
                    <xsd:enumeration value="South Carolina"/>
                    <xsd:enumeration value="Texas"/>
                    <xsd:enumeration value="Utah"/>
                    <xsd:enumeration value="Washington"/>
                    <xsd:enumeration value="Wisconsin"/>
                    <xsd:enumeration value="Puerto Rico"/>
                  </xsd:restriction>
                </xsd:simpleType>
              </xsd:element>
            </xsd:sequence>
          </xsd:extension>
        </xsd:complexContent>
      </xsd:complexType>
    </xsd:element>
    <xsd:element name="Smartlogic_MHI_Subdomain" ma:index="13" nillable="true" ma:displayName="Smartlogic_MHI_Subdomain" ma:internalName="Smartlogic_MHI_Subdomain">
      <xsd:simpleType>
        <xsd:restriction base="dms:Text">
          <xsd:maxLength value="255"/>
        </xsd:restriction>
      </xsd:simpleType>
    </xsd:element>
    <xsd:element name="Smartlogic_MHI_PHI" ma:index="14" nillable="true" ma:displayName="Smartlogic_MHI_PHI" ma:internalName="Smartlogic_MHI_PHI">
      <xsd:simpleType>
        <xsd:restriction base="dms:Note">
          <xsd:maxLength value="255"/>
        </xsd:restriction>
      </xsd:simpleType>
    </xsd:element>
    <xsd:element name="Smartlogic_MHI_PII" ma:index="15" nillable="true" ma:displayName="Smartlogic_MHI_PII" ma:internalName="Smartlogic_MHI_PII">
      <xsd:simpleType>
        <xsd:restriction base="dms:Note">
          <xsd:maxLength value="255"/>
        </xsd:restriction>
      </xsd:simpleType>
    </xsd:element>
    <xsd:element name="md0a473a71b04e058df523c32baf9b18" ma:index="17" nillable="true" ma:taxonomy="true" ma:internalName="md0a473a71b04e058df523c32baf9b18" ma:taxonomyFieldName="Smartlogic_MHI_ConceptEntity" ma:displayName="Smartlogic_MHI_ConceptEntity" ma:default="" ma:fieldId="{6d0a473a-71b0-4e05-8df5-23c32baf9b18}" ma:taxonomyMulti="true" ma:sspId="784fb9f3-37d5-4943-8d22-544ef037160e" ma:termSetId="9501b29a-47aa-40fb-82ce-8c66d9e80c86" ma:anchorId="00000000-0000-0000-0000-000000000000" ma:open="false" ma:isKeyword="false">
      <xsd:complexType>
        <xsd:sequence>
          <xsd:element ref="pc:Terms" minOccurs="0" maxOccurs="1"/>
        </xsd:sequence>
      </xsd:complexType>
    </xsd:element>
    <xsd:element name="TaxCatchAll" ma:index="18" nillable="true" ma:displayName="Taxonomy Catch All Column" ma:hidden="true" ma:list="6a3986ac-2a38-4c8f-acd3-1a4124a6c4bd" ma:internalName="TaxCatchAll" ma:showField="CatchAllData" ma:web="7203d4f0-d7e5-4417-b59e-b548b69eea31">
      <xsd:complexType>
        <xsd:complexContent>
          <xsd:extension base="dms:MultiChoiceLookup">
            <xsd:sequence>
              <xsd:element name="Value" type="dms:Lookup" maxOccurs="unbounded" minOccurs="0" nillable="true"/>
            </xsd:sequence>
          </xsd:extension>
        </xsd:complexContent>
      </xsd:complexType>
    </xsd:element>
    <xsd:element name="Smartlogic_MHI_Lineofbusiness" ma:index="19" nillable="true" ma:displayName="Smartlogic_MHI_Lineofbusiness" ma:internalName="Smartlogic_MHI_Lineofbusiness">
      <xsd:complexType>
        <xsd:complexContent>
          <xsd:extension base="dms:MultiChoice">
            <xsd:sequence>
              <xsd:element name="Value" maxOccurs="unbounded" minOccurs="0" nillable="true">
                <xsd:simpleType>
                  <xsd:restriction base="dms:Choice">
                    <xsd:enumeration value="Marketplace"/>
                    <xsd:enumeration value="Medicare"/>
                    <xsd:enumeration value="Medicaid"/>
                    <xsd:enumeration value="Duals"/>
                    <xsd:enumeration value="MLTSS"/>
                    <xsd:enumeration value="Pathways"/>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22FE44-9031-407B-8692-988457D4D14D}">
  <ds:schemaRefs>
    <ds:schemaRef ds:uri="http://schemas.microsoft.com/sharepoint/v3/contenttype/forms"/>
  </ds:schemaRefs>
</ds:datastoreItem>
</file>

<file path=customXml/itemProps2.xml><?xml version="1.0" encoding="utf-8"?>
<ds:datastoreItem xmlns:ds="http://schemas.openxmlformats.org/officeDocument/2006/customXml" ds:itemID="{ED3EA30C-E2D8-4F52-9695-A5D9D027A3F8}">
  <ds:schemaRefs>
    <ds:schemaRef ds:uri="http://purl.org/dc/elements/1.1/"/>
    <ds:schemaRef ds:uri="http://purl.org/dc/terms/"/>
    <ds:schemaRef ds:uri="http://schemas.openxmlformats.org/package/2006/metadata/core-properties"/>
    <ds:schemaRef ds:uri="http://schemas.microsoft.com/office/2006/documentManagement/types"/>
    <ds:schemaRef ds:uri="http://purl.org/dc/dcmitype/"/>
    <ds:schemaRef ds:uri="http://www.w3.org/XML/1998/namespace"/>
    <ds:schemaRef ds:uri="http://schemas.microsoft.com/office/2006/metadata/properties"/>
    <ds:schemaRef ds:uri="http://schemas.microsoft.com/office/infopath/2007/PartnerControls"/>
    <ds:schemaRef ds:uri="7203d4f0-d7e5-4417-b59e-b548b69eea31"/>
    <ds:schemaRef ds:uri="http://schemas.microsoft.com/sharepoint/v3"/>
  </ds:schemaRefs>
</ds:datastoreItem>
</file>

<file path=customXml/itemProps3.xml><?xml version="1.0" encoding="utf-8"?>
<ds:datastoreItem xmlns:ds="http://schemas.openxmlformats.org/officeDocument/2006/customXml" ds:itemID="{741BE543-453B-4F25-AAAC-4EF5C4ABE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203d4f0-d7e5-4417-b59e-b548b69eea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MOL-030_Templates-PowerPoint_FINAL.pot</Template>
  <TotalTime>12341</TotalTime>
  <Words>1247</Words>
  <Application>Microsoft Office PowerPoint</Application>
  <PresentationFormat>Custom</PresentationFormat>
  <Paragraphs>125</Paragraphs>
  <Slides>16</Slides>
  <Notes>1</Notes>
  <HiddenSlides>0</HiddenSlides>
  <MMClips>0</MMClips>
  <ScaleCrop>false</ScaleCrop>
  <HeadingPairs>
    <vt:vector size="8" baseType="variant">
      <vt:variant>
        <vt:lpstr>Fonts Used</vt:lpstr>
      </vt:variant>
      <vt:variant>
        <vt:i4>5</vt:i4>
      </vt:variant>
      <vt:variant>
        <vt:lpstr>Theme</vt:lpstr>
      </vt:variant>
      <vt:variant>
        <vt:i4>5</vt:i4>
      </vt:variant>
      <vt:variant>
        <vt:lpstr>Embedded OLE Servers</vt:lpstr>
      </vt:variant>
      <vt:variant>
        <vt:i4>1</vt:i4>
      </vt:variant>
      <vt:variant>
        <vt:lpstr>Slide Titles</vt:lpstr>
      </vt:variant>
      <vt:variant>
        <vt:i4>16</vt:i4>
      </vt:variant>
    </vt:vector>
  </HeadingPairs>
  <TitlesOfParts>
    <vt:vector size="27" baseType="lpstr">
      <vt:lpstr>ＭＳ Ｐゴシック</vt:lpstr>
      <vt:lpstr>Arial</vt:lpstr>
      <vt:lpstr>Calibri</vt:lpstr>
      <vt:lpstr>Myriad Pro</vt:lpstr>
      <vt:lpstr>Times New Roman</vt:lpstr>
      <vt:lpstr>MOL-030_Templates-PowerPoint_FINAL</vt:lpstr>
      <vt:lpstr>Title Slide 2</vt:lpstr>
      <vt:lpstr>Section Divider</vt:lpstr>
      <vt:lpstr>Slide1</vt:lpstr>
      <vt:lpstr>2_Office Theme</vt:lpstr>
      <vt:lpstr>think-cell Slide</vt:lpstr>
      <vt:lpstr>Molina Healthcare Provider Training</vt:lpstr>
      <vt:lpstr>Objectives</vt:lpstr>
      <vt:lpstr>About Molina Healthcare</vt:lpstr>
      <vt:lpstr>The Molina Story</vt:lpstr>
      <vt:lpstr>Molina Healthcare’s Engagement Process</vt:lpstr>
      <vt:lpstr>How to become an EPSDT Provider</vt:lpstr>
      <vt:lpstr>Vaccines for Children</vt:lpstr>
      <vt:lpstr>Bright Futures Periodicity Schedule </vt:lpstr>
      <vt:lpstr>Appointments for EPSDT Screenings</vt:lpstr>
      <vt:lpstr>Missed/Failed Appointments </vt:lpstr>
      <vt:lpstr>HEDIS &amp; Performance Measurements</vt:lpstr>
      <vt:lpstr>HEDIS &amp; Performance Measurements</vt:lpstr>
      <vt:lpstr>Patient-Centered Medical Home</vt:lpstr>
      <vt:lpstr>Medical Records Management</vt:lpstr>
      <vt:lpstr>Provider Resources</vt:lpstr>
      <vt:lpstr>PowerPoint Presentation</vt:lpstr>
    </vt:vector>
  </TitlesOfParts>
  <Company>Magnani Continuum Marketing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 on one or two lines.</dc:title>
  <dc:creator>Muffins</dc:creator>
  <cp:lastModifiedBy>Armstrong, Ashley</cp:lastModifiedBy>
  <cp:revision>145</cp:revision>
  <dcterms:created xsi:type="dcterms:W3CDTF">2014-07-29T20:38:38Z</dcterms:created>
  <dcterms:modified xsi:type="dcterms:W3CDTF">2018-10-26T17:36:10Z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0x01010050956EFD9A63164997136F5311D2D1D8</vt:lpwstr>
  </property>
  <property fmtid="{D5CDD505-2E9C-101B-9397-08002B2CF9AE}" pid="3" name="Semaphore.Score.Field:6bde2c7d-7114-48b3-8cb7-02074d1d4d72">
    <vt:lpwstr>[]</vt:lpwstr>
  </property>
  <property fmtid="{D5CDD505-2E9C-101B-9397-08002B2CF9AE}" pid="4" name="Semaphore.Score.Field:aa4a519a-fd49-4b0f-9914-a60f3c8a6cb0">
    <vt:lpwstr>[]</vt:lpwstr>
  </property>
  <property fmtid="{D5CDD505-2E9C-101B-9397-08002B2CF9AE}" pid="5" name="Smartlogic_MHI_ConceptEntity">
    <vt:lpwstr/>
  </property>
  <property fmtid="{D5CDD505-2E9C-101B-9397-08002B2CF9AE}" pid="6" name="Semaphore.Score.Field:f5f13365-f7ec-4895-a08a-bc94dbcbac5b">
    <vt:lpwstr>[{"Id":"010befb3-5b02-40e2-a444-344e029625f3","Name":"No","Score":100,"Tag":"No"}]</vt:lpwstr>
  </property>
  <property fmtid="{D5CDD505-2E9C-101B-9397-08002B2CF9AE}" pid="7" name="Semaphore.Score.Field:1bfcbeda-ed84-4afe-b5ad-faffa54b2399">
    <vt:lpwstr>[]</vt:lpwstr>
  </property>
  <property fmtid="{D5CDD505-2E9C-101B-9397-08002B2CF9AE}" pid="8" name="Semaphore.Score.Field:2d0cfe8e-7bf7-4073-a252-d1ad7a8ca42e">
    <vt:lpwstr>[]</vt:lpwstr>
  </property>
  <property fmtid="{D5CDD505-2E9C-101B-9397-08002B2CF9AE}" pid="9" name="Semaphore.Score.Field:9b272285-a3cf-4bcc-962d-7a4f76007378">
    <vt:lpwstr>[]</vt:lpwstr>
  </property>
  <property fmtid="{D5CDD505-2E9C-101B-9397-08002B2CF9AE}" pid="10" name="Semaphore.Score.Field:6d0a473a-71b0-4e05-8df5-23c32baf9b18">
    <vt:lpwstr>[]</vt:lpwstr>
  </property>
  <property fmtid="{D5CDD505-2E9C-101B-9397-08002B2CF9AE}" pid="11" name="Semaphore.Score.Field:c3a3faaa-d328-4dda-b45d-c1779a5f0817">
    <vt:lpwstr>[]</vt:lpwstr>
  </property>
</Properties>
</file>